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sldIdLst>
    <p:sldId id="256" r:id="rId2"/>
    <p:sldId id="278" r:id="rId3"/>
    <p:sldId id="257" r:id="rId4"/>
    <p:sldId id="258" r:id="rId5"/>
    <p:sldId id="259" r:id="rId6"/>
    <p:sldId id="262" r:id="rId7"/>
    <p:sldId id="263" r:id="rId8"/>
    <p:sldId id="267" r:id="rId9"/>
    <p:sldId id="264" r:id="rId10"/>
    <p:sldId id="265" r:id="rId11"/>
    <p:sldId id="269" r:id="rId12"/>
    <p:sldId id="266" r:id="rId13"/>
    <p:sldId id="268" r:id="rId14"/>
    <p:sldId id="276" r:id="rId15"/>
    <p:sldId id="272" r:id="rId16"/>
    <p:sldId id="273" r:id="rId17"/>
    <p:sldId id="274" r:id="rId18"/>
    <p:sldId id="275" r:id="rId19"/>
    <p:sldId id="260" r:id="rId20"/>
    <p:sldId id="277" r:id="rId21"/>
    <p:sldId id="261" r:id="rId22"/>
    <p:sldId id="280" r:id="rId23"/>
    <p:sldId id="281" r:id="rId24"/>
    <p:sldId id="279" r:id="rId25"/>
    <p:sldId id="312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6" autoAdjust="0"/>
    <p:restoredTop sz="94660"/>
  </p:normalViewPr>
  <p:slideViewPr>
    <p:cSldViewPr snapToGrid="0">
      <p:cViewPr varScale="1">
        <p:scale>
          <a:sx n="77" d="100"/>
          <a:sy n="77" d="100"/>
        </p:scale>
        <p:origin x="85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F5362C-ECAB-4E7B-A132-3E18FEED349C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6E15C54-807C-4D63-8CF5-7608257666B2}">
      <dgm:prSet/>
      <dgm:spPr/>
      <dgm:t>
        <a:bodyPr/>
        <a:lstStyle/>
        <a:p>
          <a:r>
            <a:rPr lang="hr-HR" dirty="0">
              <a:latin typeface="Arial" panose="020B0604020202020204" pitchFamily="34" charset="0"/>
              <a:cs typeface="Arial" panose="020B0604020202020204" pitchFamily="34" charset="0"/>
            </a:rPr>
            <a:t>Prikupiti povratne informacije od učenika o: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0AD52A-0EC1-49B4-99F9-EBECCBE44F06}" type="parTrans" cxnId="{CAC2FDCF-8D74-4635-BE3F-63BBF4577034}">
      <dgm:prSet/>
      <dgm:spPr/>
      <dgm:t>
        <a:bodyPr/>
        <a:lstStyle/>
        <a:p>
          <a:endParaRPr lang="en-US"/>
        </a:p>
      </dgm:t>
    </dgm:pt>
    <dgm:pt modelId="{107B67DF-5A4D-4108-B6CF-D95EF8D8FE14}" type="sibTrans" cxnId="{CAC2FDCF-8D74-4635-BE3F-63BBF4577034}">
      <dgm:prSet/>
      <dgm:spPr/>
      <dgm:t>
        <a:bodyPr/>
        <a:lstStyle/>
        <a:p>
          <a:endParaRPr lang="en-US"/>
        </a:p>
      </dgm:t>
    </dgm:pt>
    <dgm:pt modelId="{E730AA2A-68FA-4222-BD3E-62E943C18529}">
      <dgm:prSet/>
      <dgm:spPr/>
      <dgm:t>
        <a:bodyPr/>
        <a:lstStyle/>
        <a:p>
          <a:r>
            <a:rPr lang="hr-HR" dirty="0">
              <a:latin typeface="Arial" panose="020B0604020202020204" pitchFamily="34" charset="0"/>
              <a:cs typeface="Arial" panose="020B0604020202020204" pitchFamily="34" charset="0"/>
            </a:rPr>
            <a:t>1. Kvaliteti nastavnog procesa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E8E445D-2042-49C9-BA2B-8F95668DB874}" type="parTrans" cxnId="{455CB628-E2D3-4208-9F31-26EA53003E66}">
      <dgm:prSet/>
      <dgm:spPr/>
      <dgm:t>
        <a:bodyPr/>
        <a:lstStyle/>
        <a:p>
          <a:endParaRPr lang="en-US"/>
        </a:p>
      </dgm:t>
    </dgm:pt>
    <dgm:pt modelId="{87A3A9F2-A9EB-4F6A-84D0-35BE026DE22C}" type="sibTrans" cxnId="{455CB628-E2D3-4208-9F31-26EA53003E66}">
      <dgm:prSet/>
      <dgm:spPr/>
      <dgm:t>
        <a:bodyPr/>
        <a:lstStyle/>
        <a:p>
          <a:endParaRPr lang="en-US"/>
        </a:p>
      </dgm:t>
    </dgm:pt>
    <dgm:pt modelId="{0E23D2D8-D37D-4A04-969A-5D1002F26E66}">
      <dgm:prSet/>
      <dgm:spPr/>
      <dgm:t>
        <a:bodyPr/>
        <a:lstStyle/>
        <a:p>
          <a:r>
            <a:rPr lang="hr-HR" dirty="0">
              <a:latin typeface="Arial" panose="020B0604020202020204" pitchFamily="34" charset="0"/>
              <a:cs typeface="Arial" panose="020B0604020202020204" pitchFamily="34" charset="0"/>
            </a:rPr>
            <a:t>2. Iskustvu učenja i motivaciji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BAE7C2C-6806-4E8D-8E42-92D42C8DA366}" type="parTrans" cxnId="{50F918CF-7AA7-4C40-A533-739FB0CFA1C0}">
      <dgm:prSet/>
      <dgm:spPr/>
      <dgm:t>
        <a:bodyPr/>
        <a:lstStyle/>
        <a:p>
          <a:endParaRPr lang="en-US"/>
        </a:p>
      </dgm:t>
    </dgm:pt>
    <dgm:pt modelId="{2B5174AE-AD2E-45BE-A1ED-9F7172A61839}" type="sibTrans" cxnId="{50F918CF-7AA7-4C40-A533-739FB0CFA1C0}">
      <dgm:prSet/>
      <dgm:spPr/>
      <dgm:t>
        <a:bodyPr/>
        <a:lstStyle/>
        <a:p>
          <a:endParaRPr lang="en-US"/>
        </a:p>
      </dgm:t>
    </dgm:pt>
    <dgm:pt modelId="{C311EFAF-D4FD-4B93-BA5C-B04EF7161EB9}">
      <dgm:prSet/>
      <dgm:spPr/>
      <dgm:t>
        <a:bodyPr/>
        <a:lstStyle/>
        <a:p>
          <a:r>
            <a:rPr lang="hr-HR" dirty="0">
              <a:latin typeface="Arial" panose="020B0604020202020204" pitchFamily="34" charset="0"/>
              <a:cs typeface="Arial" panose="020B0604020202020204" pitchFamily="34" charset="0"/>
            </a:rPr>
            <a:t>3. Organizaciji škole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4545E7-198B-41A2-BD5A-D2241E5DB7D8}" type="parTrans" cxnId="{AA32DB53-108E-4E6B-A4A8-A9D3FF9C8012}">
      <dgm:prSet/>
      <dgm:spPr/>
      <dgm:t>
        <a:bodyPr/>
        <a:lstStyle/>
        <a:p>
          <a:endParaRPr lang="en-US"/>
        </a:p>
      </dgm:t>
    </dgm:pt>
    <dgm:pt modelId="{FF260029-CEC2-46D1-AE6E-B6DE2E0E8F2D}" type="sibTrans" cxnId="{AA32DB53-108E-4E6B-A4A8-A9D3FF9C8012}">
      <dgm:prSet/>
      <dgm:spPr/>
      <dgm:t>
        <a:bodyPr/>
        <a:lstStyle/>
        <a:p>
          <a:endParaRPr lang="en-US"/>
        </a:p>
      </dgm:t>
    </dgm:pt>
    <dgm:pt modelId="{40EC2CDC-9BA7-4A27-95B3-D1307BFC917F}">
      <dgm:prSet/>
      <dgm:spPr/>
      <dgm:t>
        <a:bodyPr/>
        <a:lstStyle/>
        <a:p>
          <a:r>
            <a:rPr lang="hr-HR" dirty="0">
              <a:latin typeface="Arial" panose="020B0604020202020204" pitchFamily="34" charset="0"/>
              <a:cs typeface="Arial" panose="020B0604020202020204" pitchFamily="34" charset="0"/>
            </a:rPr>
            <a:t>4. Dostupnosti resursa i podrške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F7754D1-517C-4528-B493-7751CD3FC6CA}" type="parTrans" cxnId="{BB4655AB-8A13-422C-89AC-EC7314133550}">
      <dgm:prSet/>
      <dgm:spPr/>
      <dgm:t>
        <a:bodyPr/>
        <a:lstStyle/>
        <a:p>
          <a:endParaRPr lang="en-US"/>
        </a:p>
      </dgm:t>
    </dgm:pt>
    <dgm:pt modelId="{1D094C56-BD6D-45D2-B3D0-9A44BBA4C78E}" type="sibTrans" cxnId="{BB4655AB-8A13-422C-89AC-EC7314133550}">
      <dgm:prSet/>
      <dgm:spPr/>
      <dgm:t>
        <a:bodyPr/>
        <a:lstStyle/>
        <a:p>
          <a:endParaRPr lang="en-US"/>
        </a:p>
      </dgm:t>
    </dgm:pt>
    <dgm:pt modelId="{83D36704-8016-4631-A1C2-5E954002B789}">
      <dgm:prSet/>
      <dgm:spPr/>
      <dgm:t>
        <a:bodyPr/>
        <a:lstStyle/>
        <a:p>
          <a:r>
            <a:rPr lang="hr-HR" dirty="0">
              <a:latin typeface="Arial" panose="020B0604020202020204" pitchFamily="34" charset="0"/>
              <a:cs typeface="Arial" panose="020B0604020202020204" pitchFamily="34" charset="0"/>
            </a:rPr>
            <a:t>5. Općem zadovoljstvu školom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97634AB-BB35-449E-BA9B-21F3243B02D8}" type="parTrans" cxnId="{3A4BF96D-97AC-428C-AD5E-9E90B43E1C0A}">
      <dgm:prSet/>
      <dgm:spPr/>
      <dgm:t>
        <a:bodyPr/>
        <a:lstStyle/>
        <a:p>
          <a:endParaRPr lang="en-US"/>
        </a:p>
      </dgm:t>
    </dgm:pt>
    <dgm:pt modelId="{6783BBD8-8449-433E-9AC4-F2D172DC7271}" type="sibTrans" cxnId="{3A4BF96D-97AC-428C-AD5E-9E90B43E1C0A}">
      <dgm:prSet/>
      <dgm:spPr/>
      <dgm:t>
        <a:bodyPr/>
        <a:lstStyle/>
        <a:p>
          <a:endParaRPr lang="en-US"/>
        </a:p>
      </dgm:t>
    </dgm:pt>
    <dgm:pt modelId="{C0EC1274-3AA4-429C-9981-DFDB8A9F6C99}" type="pres">
      <dgm:prSet presAssocID="{78F5362C-ECAB-4E7B-A132-3E18FEED349C}" presName="vert0" presStyleCnt="0">
        <dgm:presLayoutVars>
          <dgm:dir/>
          <dgm:animOne val="branch"/>
          <dgm:animLvl val="lvl"/>
        </dgm:presLayoutVars>
      </dgm:prSet>
      <dgm:spPr/>
    </dgm:pt>
    <dgm:pt modelId="{E21FC9AE-0428-47CA-BCF6-8F41E37B8D5A}" type="pres">
      <dgm:prSet presAssocID="{F6E15C54-807C-4D63-8CF5-7608257666B2}" presName="thickLine" presStyleLbl="alignNode1" presStyleIdx="0" presStyleCnt="6"/>
      <dgm:spPr/>
    </dgm:pt>
    <dgm:pt modelId="{05FD97DB-ED84-4F09-B60E-632A58E8D791}" type="pres">
      <dgm:prSet presAssocID="{F6E15C54-807C-4D63-8CF5-7608257666B2}" presName="horz1" presStyleCnt="0"/>
      <dgm:spPr/>
    </dgm:pt>
    <dgm:pt modelId="{CDA2406D-EF01-4E68-8EB4-C13961DCDE02}" type="pres">
      <dgm:prSet presAssocID="{F6E15C54-807C-4D63-8CF5-7608257666B2}" presName="tx1" presStyleLbl="revTx" presStyleIdx="0" presStyleCnt="6"/>
      <dgm:spPr/>
    </dgm:pt>
    <dgm:pt modelId="{C1B7067D-1368-4FE2-A429-2B02CCABF5E6}" type="pres">
      <dgm:prSet presAssocID="{F6E15C54-807C-4D63-8CF5-7608257666B2}" presName="vert1" presStyleCnt="0"/>
      <dgm:spPr/>
    </dgm:pt>
    <dgm:pt modelId="{DECF219A-51E4-4015-B027-A0F288760889}" type="pres">
      <dgm:prSet presAssocID="{E730AA2A-68FA-4222-BD3E-62E943C18529}" presName="thickLine" presStyleLbl="alignNode1" presStyleIdx="1" presStyleCnt="6"/>
      <dgm:spPr/>
    </dgm:pt>
    <dgm:pt modelId="{6C31C320-D49C-4325-93FE-F891D9733DAE}" type="pres">
      <dgm:prSet presAssocID="{E730AA2A-68FA-4222-BD3E-62E943C18529}" presName="horz1" presStyleCnt="0"/>
      <dgm:spPr/>
    </dgm:pt>
    <dgm:pt modelId="{3E3507A6-DF62-4C2A-AB6E-5C0FF56F9FA5}" type="pres">
      <dgm:prSet presAssocID="{E730AA2A-68FA-4222-BD3E-62E943C18529}" presName="tx1" presStyleLbl="revTx" presStyleIdx="1" presStyleCnt="6"/>
      <dgm:spPr/>
    </dgm:pt>
    <dgm:pt modelId="{76CBBBB3-7FDA-4D3B-829B-46D94324C392}" type="pres">
      <dgm:prSet presAssocID="{E730AA2A-68FA-4222-BD3E-62E943C18529}" presName="vert1" presStyleCnt="0"/>
      <dgm:spPr/>
    </dgm:pt>
    <dgm:pt modelId="{E3430EB8-BDD1-4DBB-B32A-FE8DB399A17D}" type="pres">
      <dgm:prSet presAssocID="{0E23D2D8-D37D-4A04-969A-5D1002F26E66}" presName="thickLine" presStyleLbl="alignNode1" presStyleIdx="2" presStyleCnt="6"/>
      <dgm:spPr/>
    </dgm:pt>
    <dgm:pt modelId="{AFCB83C9-B5D5-4C0B-8616-1B1F37C07F70}" type="pres">
      <dgm:prSet presAssocID="{0E23D2D8-D37D-4A04-969A-5D1002F26E66}" presName="horz1" presStyleCnt="0"/>
      <dgm:spPr/>
    </dgm:pt>
    <dgm:pt modelId="{999B927B-07B4-47CB-BB72-6169E576282B}" type="pres">
      <dgm:prSet presAssocID="{0E23D2D8-D37D-4A04-969A-5D1002F26E66}" presName="tx1" presStyleLbl="revTx" presStyleIdx="2" presStyleCnt="6"/>
      <dgm:spPr/>
    </dgm:pt>
    <dgm:pt modelId="{9522C5D0-9DE9-4890-B250-8524E6507745}" type="pres">
      <dgm:prSet presAssocID="{0E23D2D8-D37D-4A04-969A-5D1002F26E66}" presName="vert1" presStyleCnt="0"/>
      <dgm:spPr/>
    </dgm:pt>
    <dgm:pt modelId="{504B41DA-09B6-4A1A-BFB8-CEDABC7FEC97}" type="pres">
      <dgm:prSet presAssocID="{C311EFAF-D4FD-4B93-BA5C-B04EF7161EB9}" presName="thickLine" presStyleLbl="alignNode1" presStyleIdx="3" presStyleCnt="6"/>
      <dgm:spPr/>
    </dgm:pt>
    <dgm:pt modelId="{533AEC4B-CDEE-4815-9A03-D2BE13F4EB60}" type="pres">
      <dgm:prSet presAssocID="{C311EFAF-D4FD-4B93-BA5C-B04EF7161EB9}" presName="horz1" presStyleCnt="0"/>
      <dgm:spPr/>
    </dgm:pt>
    <dgm:pt modelId="{8C933022-D4A6-46F2-B02E-5133E1E34F3E}" type="pres">
      <dgm:prSet presAssocID="{C311EFAF-D4FD-4B93-BA5C-B04EF7161EB9}" presName="tx1" presStyleLbl="revTx" presStyleIdx="3" presStyleCnt="6"/>
      <dgm:spPr/>
    </dgm:pt>
    <dgm:pt modelId="{3ACDDDC4-F9A1-4C7B-8345-5A26FC2FB0E2}" type="pres">
      <dgm:prSet presAssocID="{C311EFAF-D4FD-4B93-BA5C-B04EF7161EB9}" presName="vert1" presStyleCnt="0"/>
      <dgm:spPr/>
    </dgm:pt>
    <dgm:pt modelId="{372BFB6C-1BF6-4232-AD8E-4D908539B8CE}" type="pres">
      <dgm:prSet presAssocID="{40EC2CDC-9BA7-4A27-95B3-D1307BFC917F}" presName="thickLine" presStyleLbl="alignNode1" presStyleIdx="4" presStyleCnt="6"/>
      <dgm:spPr/>
    </dgm:pt>
    <dgm:pt modelId="{67BF4CC3-74C2-4669-BDF7-EF9A9BA674F2}" type="pres">
      <dgm:prSet presAssocID="{40EC2CDC-9BA7-4A27-95B3-D1307BFC917F}" presName="horz1" presStyleCnt="0"/>
      <dgm:spPr/>
    </dgm:pt>
    <dgm:pt modelId="{E3C91E82-3EBB-41D6-A524-45406F429312}" type="pres">
      <dgm:prSet presAssocID="{40EC2CDC-9BA7-4A27-95B3-D1307BFC917F}" presName="tx1" presStyleLbl="revTx" presStyleIdx="4" presStyleCnt="6"/>
      <dgm:spPr/>
    </dgm:pt>
    <dgm:pt modelId="{B77608E7-44D2-4E84-BF6A-7391CE1859BD}" type="pres">
      <dgm:prSet presAssocID="{40EC2CDC-9BA7-4A27-95B3-D1307BFC917F}" presName="vert1" presStyleCnt="0"/>
      <dgm:spPr/>
    </dgm:pt>
    <dgm:pt modelId="{5490D916-5283-4057-9008-AC7910CA2D6B}" type="pres">
      <dgm:prSet presAssocID="{83D36704-8016-4631-A1C2-5E954002B789}" presName="thickLine" presStyleLbl="alignNode1" presStyleIdx="5" presStyleCnt="6"/>
      <dgm:spPr/>
    </dgm:pt>
    <dgm:pt modelId="{EAE4553A-3BAE-4684-B222-7BFE9CC53494}" type="pres">
      <dgm:prSet presAssocID="{83D36704-8016-4631-A1C2-5E954002B789}" presName="horz1" presStyleCnt="0"/>
      <dgm:spPr/>
    </dgm:pt>
    <dgm:pt modelId="{9D26CCB8-F29E-41A0-A860-1C3375343AFE}" type="pres">
      <dgm:prSet presAssocID="{83D36704-8016-4631-A1C2-5E954002B789}" presName="tx1" presStyleLbl="revTx" presStyleIdx="5" presStyleCnt="6"/>
      <dgm:spPr/>
    </dgm:pt>
    <dgm:pt modelId="{F9DE833C-710E-437A-974A-B0AA8ADE99B1}" type="pres">
      <dgm:prSet presAssocID="{83D36704-8016-4631-A1C2-5E954002B789}" presName="vert1" presStyleCnt="0"/>
      <dgm:spPr/>
    </dgm:pt>
  </dgm:ptLst>
  <dgm:cxnLst>
    <dgm:cxn modelId="{57B58A0F-CFD2-44E3-AD38-4C3CA55CD2B7}" type="presOf" srcId="{F6E15C54-807C-4D63-8CF5-7608257666B2}" destId="{CDA2406D-EF01-4E68-8EB4-C13961DCDE02}" srcOrd="0" destOrd="0" presId="urn:microsoft.com/office/officeart/2008/layout/LinedList"/>
    <dgm:cxn modelId="{455CB628-E2D3-4208-9F31-26EA53003E66}" srcId="{78F5362C-ECAB-4E7B-A132-3E18FEED349C}" destId="{E730AA2A-68FA-4222-BD3E-62E943C18529}" srcOrd="1" destOrd="0" parTransId="{5E8E445D-2042-49C9-BA2B-8F95668DB874}" sibTransId="{87A3A9F2-A9EB-4F6A-84D0-35BE026DE22C}"/>
    <dgm:cxn modelId="{D4303162-B005-4B05-A8DF-D0199CF29A98}" type="presOf" srcId="{E730AA2A-68FA-4222-BD3E-62E943C18529}" destId="{3E3507A6-DF62-4C2A-AB6E-5C0FF56F9FA5}" srcOrd="0" destOrd="0" presId="urn:microsoft.com/office/officeart/2008/layout/LinedList"/>
    <dgm:cxn modelId="{3A4BF96D-97AC-428C-AD5E-9E90B43E1C0A}" srcId="{78F5362C-ECAB-4E7B-A132-3E18FEED349C}" destId="{83D36704-8016-4631-A1C2-5E954002B789}" srcOrd="5" destOrd="0" parTransId="{C97634AB-BB35-449E-BA9B-21F3243B02D8}" sibTransId="{6783BBD8-8449-433E-9AC4-F2D172DC7271}"/>
    <dgm:cxn modelId="{BA942D73-3262-41D9-A823-99F93F15834D}" type="presOf" srcId="{83D36704-8016-4631-A1C2-5E954002B789}" destId="{9D26CCB8-F29E-41A0-A860-1C3375343AFE}" srcOrd="0" destOrd="0" presId="urn:microsoft.com/office/officeart/2008/layout/LinedList"/>
    <dgm:cxn modelId="{AA32DB53-108E-4E6B-A4A8-A9D3FF9C8012}" srcId="{78F5362C-ECAB-4E7B-A132-3E18FEED349C}" destId="{C311EFAF-D4FD-4B93-BA5C-B04EF7161EB9}" srcOrd="3" destOrd="0" parTransId="{384545E7-198B-41A2-BD5A-D2241E5DB7D8}" sibTransId="{FF260029-CEC2-46D1-AE6E-B6DE2E0E8F2D}"/>
    <dgm:cxn modelId="{3F692A83-1700-495F-A64D-2F9A5A9ACEB2}" type="presOf" srcId="{78F5362C-ECAB-4E7B-A132-3E18FEED349C}" destId="{C0EC1274-3AA4-429C-9981-DFDB8A9F6C99}" srcOrd="0" destOrd="0" presId="urn:microsoft.com/office/officeart/2008/layout/LinedList"/>
    <dgm:cxn modelId="{7658C2A5-D7B0-4C67-80C1-AF3B91167A09}" type="presOf" srcId="{0E23D2D8-D37D-4A04-969A-5D1002F26E66}" destId="{999B927B-07B4-47CB-BB72-6169E576282B}" srcOrd="0" destOrd="0" presId="urn:microsoft.com/office/officeart/2008/layout/LinedList"/>
    <dgm:cxn modelId="{BB4655AB-8A13-422C-89AC-EC7314133550}" srcId="{78F5362C-ECAB-4E7B-A132-3E18FEED349C}" destId="{40EC2CDC-9BA7-4A27-95B3-D1307BFC917F}" srcOrd="4" destOrd="0" parTransId="{0F7754D1-517C-4528-B493-7751CD3FC6CA}" sibTransId="{1D094C56-BD6D-45D2-B3D0-9A44BBA4C78E}"/>
    <dgm:cxn modelId="{134A18B4-FCC9-47DA-AD20-CB65476EC102}" type="presOf" srcId="{C311EFAF-D4FD-4B93-BA5C-B04EF7161EB9}" destId="{8C933022-D4A6-46F2-B02E-5133E1E34F3E}" srcOrd="0" destOrd="0" presId="urn:microsoft.com/office/officeart/2008/layout/LinedList"/>
    <dgm:cxn modelId="{B8C953C8-1093-4DF9-8657-72BB0F35B900}" type="presOf" srcId="{40EC2CDC-9BA7-4A27-95B3-D1307BFC917F}" destId="{E3C91E82-3EBB-41D6-A524-45406F429312}" srcOrd="0" destOrd="0" presId="urn:microsoft.com/office/officeart/2008/layout/LinedList"/>
    <dgm:cxn modelId="{50F918CF-7AA7-4C40-A533-739FB0CFA1C0}" srcId="{78F5362C-ECAB-4E7B-A132-3E18FEED349C}" destId="{0E23D2D8-D37D-4A04-969A-5D1002F26E66}" srcOrd="2" destOrd="0" parTransId="{5BAE7C2C-6806-4E8D-8E42-92D42C8DA366}" sibTransId="{2B5174AE-AD2E-45BE-A1ED-9F7172A61839}"/>
    <dgm:cxn modelId="{CAC2FDCF-8D74-4635-BE3F-63BBF4577034}" srcId="{78F5362C-ECAB-4E7B-A132-3E18FEED349C}" destId="{F6E15C54-807C-4D63-8CF5-7608257666B2}" srcOrd="0" destOrd="0" parTransId="{7A0AD52A-0EC1-49B4-99F9-EBECCBE44F06}" sibTransId="{107B67DF-5A4D-4108-B6CF-D95EF8D8FE14}"/>
    <dgm:cxn modelId="{886D99CB-D7D6-4157-8A8F-D3FDDD49378D}" type="presParOf" srcId="{C0EC1274-3AA4-429C-9981-DFDB8A9F6C99}" destId="{E21FC9AE-0428-47CA-BCF6-8F41E37B8D5A}" srcOrd="0" destOrd="0" presId="urn:microsoft.com/office/officeart/2008/layout/LinedList"/>
    <dgm:cxn modelId="{0B4B69AE-4685-45C6-9BB3-97501420E050}" type="presParOf" srcId="{C0EC1274-3AA4-429C-9981-DFDB8A9F6C99}" destId="{05FD97DB-ED84-4F09-B60E-632A58E8D791}" srcOrd="1" destOrd="0" presId="urn:microsoft.com/office/officeart/2008/layout/LinedList"/>
    <dgm:cxn modelId="{ACD6B347-D1BF-40C8-96DE-3DC040F8FD9B}" type="presParOf" srcId="{05FD97DB-ED84-4F09-B60E-632A58E8D791}" destId="{CDA2406D-EF01-4E68-8EB4-C13961DCDE02}" srcOrd="0" destOrd="0" presId="urn:microsoft.com/office/officeart/2008/layout/LinedList"/>
    <dgm:cxn modelId="{B797D987-C58B-4CC6-8B59-7F0641704B09}" type="presParOf" srcId="{05FD97DB-ED84-4F09-B60E-632A58E8D791}" destId="{C1B7067D-1368-4FE2-A429-2B02CCABF5E6}" srcOrd="1" destOrd="0" presId="urn:microsoft.com/office/officeart/2008/layout/LinedList"/>
    <dgm:cxn modelId="{F7A4F518-7D41-4BAB-9622-3E8A7306563D}" type="presParOf" srcId="{C0EC1274-3AA4-429C-9981-DFDB8A9F6C99}" destId="{DECF219A-51E4-4015-B027-A0F288760889}" srcOrd="2" destOrd="0" presId="urn:microsoft.com/office/officeart/2008/layout/LinedList"/>
    <dgm:cxn modelId="{9D3FE954-FE43-4AC0-A683-4D2A3B3AA0A6}" type="presParOf" srcId="{C0EC1274-3AA4-429C-9981-DFDB8A9F6C99}" destId="{6C31C320-D49C-4325-93FE-F891D9733DAE}" srcOrd="3" destOrd="0" presId="urn:microsoft.com/office/officeart/2008/layout/LinedList"/>
    <dgm:cxn modelId="{A200EBBB-6F0E-4567-9FEF-80255DBE3D12}" type="presParOf" srcId="{6C31C320-D49C-4325-93FE-F891D9733DAE}" destId="{3E3507A6-DF62-4C2A-AB6E-5C0FF56F9FA5}" srcOrd="0" destOrd="0" presId="urn:microsoft.com/office/officeart/2008/layout/LinedList"/>
    <dgm:cxn modelId="{EFDF0A76-F630-4DF3-861A-CC20A256A8B7}" type="presParOf" srcId="{6C31C320-D49C-4325-93FE-F891D9733DAE}" destId="{76CBBBB3-7FDA-4D3B-829B-46D94324C392}" srcOrd="1" destOrd="0" presId="urn:microsoft.com/office/officeart/2008/layout/LinedList"/>
    <dgm:cxn modelId="{85ADBC07-7921-4731-B352-2CA1F8CE9FE0}" type="presParOf" srcId="{C0EC1274-3AA4-429C-9981-DFDB8A9F6C99}" destId="{E3430EB8-BDD1-4DBB-B32A-FE8DB399A17D}" srcOrd="4" destOrd="0" presId="urn:microsoft.com/office/officeart/2008/layout/LinedList"/>
    <dgm:cxn modelId="{1024C6D9-84E4-419F-8A63-CCA6D83CC2F4}" type="presParOf" srcId="{C0EC1274-3AA4-429C-9981-DFDB8A9F6C99}" destId="{AFCB83C9-B5D5-4C0B-8616-1B1F37C07F70}" srcOrd="5" destOrd="0" presId="urn:microsoft.com/office/officeart/2008/layout/LinedList"/>
    <dgm:cxn modelId="{A45C305F-8DCD-4BB7-AEAC-A59A32B437D0}" type="presParOf" srcId="{AFCB83C9-B5D5-4C0B-8616-1B1F37C07F70}" destId="{999B927B-07B4-47CB-BB72-6169E576282B}" srcOrd="0" destOrd="0" presId="urn:microsoft.com/office/officeart/2008/layout/LinedList"/>
    <dgm:cxn modelId="{9742638A-FBCA-4EFA-AEF6-033DEFB9DE54}" type="presParOf" srcId="{AFCB83C9-B5D5-4C0B-8616-1B1F37C07F70}" destId="{9522C5D0-9DE9-4890-B250-8524E6507745}" srcOrd="1" destOrd="0" presId="urn:microsoft.com/office/officeart/2008/layout/LinedList"/>
    <dgm:cxn modelId="{1896FA38-155D-4314-9193-916F8D95DE38}" type="presParOf" srcId="{C0EC1274-3AA4-429C-9981-DFDB8A9F6C99}" destId="{504B41DA-09B6-4A1A-BFB8-CEDABC7FEC97}" srcOrd="6" destOrd="0" presId="urn:microsoft.com/office/officeart/2008/layout/LinedList"/>
    <dgm:cxn modelId="{81114212-FF4A-4753-9313-D4D31ED94D17}" type="presParOf" srcId="{C0EC1274-3AA4-429C-9981-DFDB8A9F6C99}" destId="{533AEC4B-CDEE-4815-9A03-D2BE13F4EB60}" srcOrd="7" destOrd="0" presId="urn:microsoft.com/office/officeart/2008/layout/LinedList"/>
    <dgm:cxn modelId="{30707613-EA94-4E4B-A1DD-0FD86A168F00}" type="presParOf" srcId="{533AEC4B-CDEE-4815-9A03-D2BE13F4EB60}" destId="{8C933022-D4A6-46F2-B02E-5133E1E34F3E}" srcOrd="0" destOrd="0" presId="urn:microsoft.com/office/officeart/2008/layout/LinedList"/>
    <dgm:cxn modelId="{7E9E1181-E71A-41A8-AF9A-0FA7F1A0663D}" type="presParOf" srcId="{533AEC4B-CDEE-4815-9A03-D2BE13F4EB60}" destId="{3ACDDDC4-F9A1-4C7B-8345-5A26FC2FB0E2}" srcOrd="1" destOrd="0" presId="urn:microsoft.com/office/officeart/2008/layout/LinedList"/>
    <dgm:cxn modelId="{E97B2143-4682-482C-8C52-1EEB7E4A2049}" type="presParOf" srcId="{C0EC1274-3AA4-429C-9981-DFDB8A9F6C99}" destId="{372BFB6C-1BF6-4232-AD8E-4D908539B8CE}" srcOrd="8" destOrd="0" presId="urn:microsoft.com/office/officeart/2008/layout/LinedList"/>
    <dgm:cxn modelId="{8D40C7AB-51FD-4B9E-B6D4-816CDCAE7E58}" type="presParOf" srcId="{C0EC1274-3AA4-429C-9981-DFDB8A9F6C99}" destId="{67BF4CC3-74C2-4669-BDF7-EF9A9BA674F2}" srcOrd="9" destOrd="0" presId="urn:microsoft.com/office/officeart/2008/layout/LinedList"/>
    <dgm:cxn modelId="{5B40BFAE-896A-4024-BB9A-A71DE2F093B7}" type="presParOf" srcId="{67BF4CC3-74C2-4669-BDF7-EF9A9BA674F2}" destId="{E3C91E82-3EBB-41D6-A524-45406F429312}" srcOrd="0" destOrd="0" presId="urn:microsoft.com/office/officeart/2008/layout/LinedList"/>
    <dgm:cxn modelId="{A1BDDADB-6EA6-4477-A1E7-AEC23A92E2B1}" type="presParOf" srcId="{67BF4CC3-74C2-4669-BDF7-EF9A9BA674F2}" destId="{B77608E7-44D2-4E84-BF6A-7391CE1859BD}" srcOrd="1" destOrd="0" presId="urn:microsoft.com/office/officeart/2008/layout/LinedList"/>
    <dgm:cxn modelId="{31E38CD7-332D-45B9-B4BF-E2DD1D03C888}" type="presParOf" srcId="{C0EC1274-3AA4-429C-9981-DFDB8A9F6C99}" destId="{5490D916-5283-4057-9008-AC7910CA2D6B}" srcOrd="10" destOrd="0" presId="urn:microsoft.com/office/officeart/2008/layout/LinedList"/>
    <dgm:cxn modelId="{5BC4AD45-74AB-4417-B3F7-C6F1711C8B3A}" type="presParOf" srcId="{C0EC1274-3AA4-429C-9981-DFDB8A9F6C99}" destId="{EAE4553A-3BAE-4684-B222-7BFE9CC53494}" srcOrd="11" destOrd="0" presId="urn:microsoft.com/office/officeart/2008/layout/LinedList"/>
    <dgm:cxn modelId="{61336FA4-4AA6-4C3E-A5A3-2CD0ACADD894}" type="presParOf" srcId="{EAE4553A-3BAE-4684-B222-7BFE9CC53494}" destId="{9D26CCB8-F29E-41A0-A860-1C3375343AFE}" srcOrd="0" destOrd="0" presId="urn:microsoft.com/office/officeart/2008/layout/LinedList"/>
    <dgm:cxn modelId="{B58FF06D-68EE-4505-84A5-461C623187FB}" type="presParOf" srcId="{EAE4553A-3BAE-4684-B222-7BFE9CC53494}" destId="{F9DE833C-710E-437A-974A-B0AA8ADE99B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D85147B-0BB3-44FF-95DE-D9E827DE149E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CEBAB83-8DE4-4DC7-B15D-CA6C82808A98}">
      <dgm:prSet custT="1"/>
      <dgm:spPr/>
      <dgm:t>
        <a:bodyPr/>
        <a:lstStyle/>
        <a:p>
          <a:r>
            <a:rPr lang="hr-HR" sz="2200" dirty="0">
              <a:latin typeface="Arial" panose="020B0604020202020204" pitchFamily="34" charset="0"/>
              <a:cs typeface="Arial" panose="020B0604020202020204" pitchFamily="34" charset="0"/>
            </a:rPr>
            <a:t>Ocjene podrške i resursa za izvannastavne aktivnosti variraju od </a:t>
          </a:r>
          <a:r>
            <a:rPr lang="hr-HR" sz="2200" b="1" dirty="0">
              <a:latin typeface="Arial" panose="020B0604020202020204" pitchFamily="34" charset="0"/>
              <a:cs typeface="Arial" panose="020B0604020202020204" pitchFamily="34" charset="0"/>
            </a:rPr>
            <a:t>5 do 10</a:t>
          </a:r>
          <a:r>
            <a:rPr lang="hr-HR" sz="2200" dirty="0">
              <a:latin typeface="Arial" panose="020B0604020202020204" pitchFamily="34" charset="0"/>
              <a:cs typeface="Arial" panose="020B0604020202020204" pitchFamily="34" charset="0"/>
            </a:rPr>
            <a:t>, što sugerira da su neki učenici odgovarali u širem rasponu nego predviđeni</a:t>
          </a:r>
          <a:endParaRPr lang="en-US" sz="2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68C9436-0BEB-477A-B4C1-9960B18DD127}" type="parTrans" cxnId="{1F967C51-EFB4-4836-84BB-6CD36A60B17A}">
      <dgm:prSet/>
      <dgm:spPr/>
      <dgm:t>
        <a:bodyPr/>
        <a:lstStyle/>
        <a:p>
          <a:endParaRPr lang="en-US"/>
        </a:p>
      </dgm:t>
    </dgm:pt>
    <dgm:pt modelId="{60E7D7C5-B6A0-432C-8697-9392A89DF68B}" type="sibTrans" cxnId="{1F967C51-EFB4-4836-84BB-6CD36A60B17A}">
      <dgm:prSet/>
      <dgm:spPr/>
      <dgm:t>
        <a:bodyPr/>
        <a:lstStyle/>
        <a:p>
          <a:endParaRPr lang="en-US"/>
        </a:p>
      </dgm:t>
    </dgm:pt>
    <dgm:pt modelId="{B1223969-993F-4A02-A6B9-66639913B5A2}">
      <dgm:prSet custT="1"/>
      <dgm:spPr/>
      <dgm:t>
        <a:bodyPr/>
        <a:lstStyle/>
        <a:p>
          <a:r>
            <a:rPr lang="hr-HR" sz="2400" dirty="0">
              <a:latin typeface="Arial" panose="020B0604020202020204" pitchFamily="34" charset="0"/>
              <a:cs typeface="Arial" panose="020B0604020202020204" pitchFamily="34" charset="0"/>
            </a:rPr>
            <a:t>Većina učenika </a:t>
          </a:r>
          <a:r>
            <a:rPr lang="hr-HR" sz="2400" b="1" dirty="0">
              <a:latin typeface="Arial" panose="020B0604020202020204" pitchFamily="34" charset="0"/>
              <a:cs typeface="Arial" panose="020B0604020202020204" pitchFamily="34" charset="0"/>
            </a:rPr>
            <a:t>nema specifične prijedloge</a:t>
          </a:r>
          <a:r>
            <a:rPr lang="hr-HR" sz="2400" dirty="0">
              <a:latin typeface="Arial" panose="020B0604020202020204" pitchFamily="34" charset="0"/>
              <a:cs typeface="Arial" panose="020B0604020202020204" pitchFamily="34" charset="0"/>
            </a:rPr>
            <a:t> za dodatne aktivnosti (često "ne", "ne znam").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7C61B44-28ED-40AA-B9EC-4AB80D093B85}" type="parTrans" cxnId="{7254C3CA-D48A-485A-A6DB-9B7EBDB5B5F1}">
      <dgm:prSet/>
      <dgm:spPr/>
      <dgm:t>
        <a:bodyPr/>
        <a:lstStyle/>
        <a:p>
          <a:endParaRPr lang="en-US"/>
        </a:p>
      </dgm:t>
    </dgm:pt>
    <dgm:pt modelId="{68BDA246-E97B-45DD-BDEE-D8DB5DBA7073}" type="sibTrans" cxnId="{7254C3CA-D48A-485A-A6DB-9B7EBDB5B5F1}">
      <dgm:prSet/>
      <dgm:spPr/>
      <dgm:t>
        <a:bodyPr/>
        <a:lstStyle/>
        <a:p>
          <a:endParaRPr lang="en-US"/>
        </a:p>
      </dgm:t>
    </dgm:pt>
    <dgm:pt modelId="{1E94AEEF-9EF4-4B9E-80A2-2C6D54B03F2E}">
      <dgm:prSet custT="1"/>
      <dgm:spPr/>
      <dgm:t>
        <a:bodyPr/>
        <a:lstStyle/>
        <a:p>
          <a:r>
            <a:rPr lang="hr-HR" sz="2600" dirty="0"/>
            <a:t>👉 </a:t>
          </a:r>
          <a:r>
            <a:rPr lang="hr-HR" sz="2400" b="1" u="sng" dirty="0">
              <a:latin typeface="Arial" panose="020B0604020202020204" pitchFamily="34" charset="0"/>
              <a:cs typeface="Arial" panose="020B0604020202020204" pitchFamily="34" charset="0"/>
            </a:rPr>
            <a:t>Preporuka:   Konstrukcija - </a:t>
          </a:r>
          <a:r>
            <a:rPr lang="hr-HR" sz="2400" dirty="0">
              <a:latin typeface="Arial" panose="020B0604020202020204" pitchFamily="34" charset="0"/>
              <a:cs typeface="Arial" panose="020B0604020202020204" pitchFamily="34" charset="0"/>
            </a:rPr>
            <a:t>strukturiranu anketu s konkretnim popisom mogućih aktivnosti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E67D8DA-FCFA-41EA-9608-F742AB6B23F9}" type="parTrans" cxnId="{F370082E-FCC3-4972-85B3-5736C9A15E96}">
      <dgm:prSet/>
      <dgm:spPr/>
      <dgm:t>
        <a:bodyPr/>
        <a:lstStyle/>
        <a:p>
          <a:endParaRPr lang="en-US"/>
        </a:p>
      </dgm:t>
    </dgm:pt>
    <dgm:pt modelId="{FA20FCAF-11E5-489D-B676-B2D7AC5CDB89}" type="sibTrans" cxnId="{F370082E-FCC3-4972-85B3-5736C9A15E96}">
      <dgm:prSet/>
      <dgm:spPr/>
      <dgm:t>
        <a:bodyPr/>
        <a:lstStyle/>
        <a:p>
          <a:endParaRPr lang="en-US"/>
        </a:p>
      </dgm:t>
    </dgm:pt>
    <dgm:pt modelId="{DF3B5EA1-D283-4016-9E2E-9E5425FB683F}" type="pres">
      <dgm:prSet presAssocID="{4D85147B-0BB3-44FF-95DE-D9E827DE149E}" presName="Name0" presStyleCnt="0">
        <dgm:presLayoutVars>
          <dgm:dir/>
          <dgm:animLvl val="lvl"/>
          <dgm:resizeHandles val="exact"/>
        </dgm:presLayoutVars>
      </dgm:prSet>
      <dgm:spPr/>
    </dgm:pt>
    <dgm:pt modelId="{A6C0EA93-90EF-4A85-BD30-031DAB584490}" type="pres">
      <dgm:prSet presAssocID="{1E94AEEF-9EF4-4B9E-80A2-2C6D54B03F2E}" presName="boxAndChildren" presStyleCnt="0"/>
      <dgm:spPr/>
    </dgm:pt>
    <dgm:pt modelId="{AAE2360A-E42D-4D70-8663-923B04FE2A03}" type="pres">
      <dgm:prSet presAssocID="{1E94AEEF-9EF4-4B9E-80A2-2C6D54B03F2E}" presName="parentTextBox" presStyleLbl="node1" presStyleIdx="0" presStyleCnt="3"/>
      <dgm:spPr/>
    </dgm:pt>
    <dgm:pt modelId="{A48B6B3B-27F2-4D56-8CD4-DAD3839291C3}" type="pres">
      <dgm:prSet presAssocID="{68BDA246-E97B-45DD-BDEE-D8DB5DBA7073}" presName="sp" presStyleCnt="0"/>
      <dgm:spPr/>
    </dgm:pt>
    <dgm:pt modelId="{01C30EAC-7A1B-4F24-9CEC-8E3A8EB4CFB1}" type="pres">
      <dgm:prSet presAssocID="{B1223969-993F-4A02-A6B9-66639913B5A2}" presName="arrowAndChildren" presStyleCnt="0"/>
      <dgm:spPr/>
    </dgm:pt>
    <dgm:pt modelId="{3536EDFE-1FF4-4F47-97F2-0DCD9DC242FF}" type="pres">
      <dgm:prSet presAssocID="{B1223969-993F-4A02-A6B9-66639913B5A2}" presName="parentTextArrow" presStyleLbl="node1" presStyleIdx="1" presStyleCnt="3"/>
      <dgm:spPr/>
    </dgm:pt>
    <dgm:pt modelId="{03D09039-1543-4A45-94F9-19005B880214}" type="pres">
      <dgm:prSet presAssocID="{60E7D7C5-B6A0-432C-8697-9392A89DF68B}" presName="sp" presStyleCnt="0"/>
      <dgm:spPr/>
    </dgm:pt>
    <dgm:pt modelId="{02FFD2BD-389E-4A16-A8EB-E9E36C22F407}" type="pres">
      <dgm:prSet presAssocID="{ECEBAB83-8DE4-4DC7-B15D-CA6C82808A98}" presName="arrowAndChildren" presStyleCnt="0"/>
      <dgm:spPr/>
    </dgm:pt>
    <dgm:pt modelId="{0F9F4D82-86BE-4E4A-8DD1-BB6B66804150}" type="pres">
      <dgm:prSet presAssocID="{ECEBAB83-8DE4-4DC7-B15D-CA6C82808A98}" presName="parentTextArrow" presStyleLbl="node1" presStyleIdx="2" presStyleCnt="3"/>
      <dgm:spPr/>
    </dgm:pt>
  </dgm:ptLst>
  <dgm:cxnLst>
    <dgm:cxn modelId="{9E7DED0B-021C-4145-8EE3-4E7F6CC385B3}" type="presOf" srcId="{ECEBAB83-8DE4-4DC7-B15D-CA6C82808A98}" destId="{0F9F4D82-86BE-4E4A-8DD1-BB6B66804150}" srcOrd="0" destOrd="0" presId="urn:microsoft.com/office/officeart/2005/8/layout/process4"/>
    <dgm:cxn modelId="{F370082E-FCC3-4972-85B3-5736C9A15E96}" srcId="{4D85147B-0BB3-44FF-95DE-D9E827DE149E}" destId="{1E94AEEF-9EF4-4B9E-80A2-2C6D54B03F2E}" srcOrd="2" destOrd="0" parTransId="{AE67D8DA-FCFA-41EA-9608-F742AB6B23F9}" sibTransId="{FA20FCAF-11E5-489D-B676-B2D7AC5CDB89}"/>
    <dgm:cxn modelId="{1F967C51-EFB4-4836-84BB-6CD36A60B17A}" srcId="{4D85147B-0BB3-44FF-95DE-D9E827DE149E}" destId="{ECEBAB83-8DE4-4DC7-B15D-CA6C82808A98}" srcOrd="0" destOrd="0" parTransId="{868C9436-0BEB-477A-B4C1-9960B18DD127}" sibTransId="{60E7D7C5-B6A0-432C-8697-9392A89DF68B}"/>
    <dgm:cxn modelId="{D8743754-F366-41DD-8DB5-2FBE5F9AE753}" type="presOf" srcId="{4D85147B-0BB3-44FF-95DE-D9E827DE149E}" destId="{DF3B5EA1-D283-4016-9E2E-9E5425FB683F}" srcOrd="0" destOrd="0" presId="urn:microsoft.com/office/officeart/2005/8/layout/process4"/>
    <dgm:cxn modelId="{F4043E7D-9071-458D-8521-A430CA4C40E4}" type="presOf" srcId="{1E94AEEF-9EF4-4B9E-80A2-2C6D54B03F2E}" destId="{AAE2360A-E42D-4D70-8663-923B04FE2A03}" srcOrd="0" destOrd="0" presId="urn:microsoft.com/office/officeart/2005/8/layout/process4"/>
    <dgm:cxn modelId="{4E0EE7C3-6E01-4F0A-A58B-71CB5BADBC87}" type="presOf" srcId="{B1223969-993F-4A02-A6B9-66639913B5A2}" destId="{3536EDFE-1FF4-4F47-97F2-0DCD9DC242FF}" srcOrd="0" destOrd="0" presId="urn:microsoft.com/office/officeart/2005/8/layout/process4"/>
    <dgm:cxn modelId="{7254C3CA-D48A-485A-A6DB-9B7EBDB5B5F1}" srcId="{4D85147B-0BB3-44FF-95DE-D9E827DE149E}" destId="{B1223969-993F-4A02-A6B9-66639913B5A2}" srcOrd="1" destOrd="0" parTransId="{37C61B44-28ED-40AA-B9EC-4AB80D093B85}" sibTransId="{68BDA246-E97B-45DD-BDEE-D8DB5DBA7073}"/>
    <dgm:cxn modelId="{4ABFF9DD-F7E4-485C-8C54-43F8920A3ECA}" type="presParOf" srcId="{DF3B5EA1-D283-4016-9E2E-9E5425FB683F}" destId="{A6C0EA93-90EF-4A85-BD30-031DAB584490}" srcOrd="0" destOrd="0" presId="urn:microsoft.com/office/officeart/2005/8/layout/process4"/>
    <dgm:cxn modelId="{AE0C8A73-75A2-4C32-86C7-2862E987E9D4}" type="presParOf" srcId="{A6C0EA93-90EF-4A85-BD30-031DAB584490}" destId="{AAE2360A-E42D-4D70-8663-923B04FE2A03}" srcOrd="0" destOrd="0" presId="urn:microsoft.com/office/officeart/2005/8/layout/process4"/>
    <dgm:cxn modelId="{FBCC9E68-A0CB-46F3-A424-62CFAEC1E512}" type="presParOf" srcId="{DF3B5EA1-D283-4016-9E2E-9E5425FB683F}" destId="{A48B6B3B-27F2-4D56-8CD4-DAD3839291C3}" srcOrd="1" destOrd="0" presId="urn:microsoft.com/office/officeart/2005/8/layout/process4"/>
    <dgm:cxn modelId="{87297BAA-4BC5-4F24-849A-C171E7BADB8B}" type="presParOf" srcId="{DF3B5EA1-D283-4016-9E2E-9E5425FB683F}" destId="{01C30EAC-7A1B-4F24-9CEC-8E3A8EB4CFB1}" srcOrd="2" destOrd="0" presId="urn:microsoft.com/office/officeart/2005/8/layout/process4"/>
    <dgm:cxn modelId="{5772BBB1-C00B-48BF-8135-4CBB7781149D}" type="presParOf" srcId="{01C30EAC-7A1B-4F24-9CEC-8E3A8EB4CFB1}" destId="{3536EDFE-1FF4-4F47-97F2-0DCD9DC242FF}" srcOrd="0" destOrd="0" presId="urn:microsoft.com/office/officeart/2005/8/layout/process4"/>
    <dgm:cxn modelId="{7BBF5247-5FE5-4FFA-B08F-8D9E02242573}" type="presParOf" srcId="{DF3B5EA1-D283-4016-9E2E-9E5425FB683F}" destId="{03D09039-1543-4A45-94F9-19005B880214}" srcOrd="3" destOrd="0" presId="urn:microsoft.com/office/officeart/2005/8/layout/process4"/>
    <dgm:cxn modelId="{77E0B2AF-BBBC-4060-A9AE-D492777940DA}" type="presParOf" srcId="{DF3B5EA1-D283-4016-9E2E-9E5425FB683F}" destId="{02FFD2BD-389E-4A16-A8EB-E9E36C22F407}" srcOrd="4" destOrd="0" presId="urn:microsoft.com/office/officeart/2005/8/layout/process4"/>
    <dgm:cxn modelId="{7B774C8C-D543-41AE-BB22-BF4BC164C1A2}" type="presParOf" srcId="{02FFD2BD-389E-4A16-A8EB-E9E36C22F407}" destId="{0F9F4D82-86BE-4E4A-8DD1-BB6B6680415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36579EC-6D22-4FF5-B68B-9F93DA38CB11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6F7C42-B7A2-47FC-8743-E78FD6BACE1F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hr-HR" sz="2200" b="1" dirty="0"/>
            <a:t>✔️ </a:t>
          </a:r>
          <a:r>
            <a:rPr lang="hr-HR" sz="3200" b="1" dirty="0">
              <a:latin typeface="Arial" panose="020B0604020202020204" pitchFamily="34" charset="0"/>
              <a:cs typeface="Arial" panose="020B0604020202020204" pitchFamily="34" charset="0"/>
            </a:rPr>
            <a:t>Snage škole</a:t>
          </a:r>
          <a:r>
            <a:rPr lang="hr-HR" sz="2200" b="1" dirty="0"/>
            <a:t>:</a:t>
          </a:r>
          <a:endParaRPr lang="en-US" sz="2200" dirty="0"/>
        </a:p>
      </dgm:t>
    </dgm:pt>
    <dgm:pt modelId="{6418BBDE-D6A7-475E-86E6-5740BC0FBCD9}" type="parTrans" cxnId="{BBBB5AD2-0F7F-4D15-A001-4024131B464D}">
      <dgm:prSet/>
      <dgm:spPr/>
      <dgm:t>
        <a:bodyPr/>
        <a:lstStyle/>
        <a:p>
          <a:endParaRPr lang="en-US"/>
        </a:p>
      </dgm:t>
    </dgm:pt>
    <dgm:pt modelId="{A1656D60-56EE-496C-8E9C-4FFE5E72A4C0}" type="sibTrans" cxnId="{BBBB5AD2-0F7F-4D15-A001-4024131B464D}">
      <dgm:prSet phldrT="01" phldr="0"/>
      <dgm:spPr/>
      <dgm:t>
        <a:bodyPr/>
        <a:lstStyle/>
        <a:p>
          <a:r>
            <a:rPr lang="en-US"/>
            <a:t>01</a:t>
          </a:r>
          <a:endParaRPr lang="en-US" dirty="0"/>
        </a:p>
      </dgm:t>
    </dgm:pt>
    <dgm:pt modelId="{AA38B033-7399-4EEE-9869-AA4C7804D59B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hr-HR" sz="2400" dirty="0">
              <a:latin typeface="Arial" panose="020B0604020202020204" pitchFamily="34" charset="0"/>
              <a:cs typeface="Arial" panose="020B0604020202020204" pitchFamily="34" charset="0"/>
            </a:rPr>
            <a:t>Pristupačna i jasna komunikacija.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4DDFC71-006A-4D59-833B-EBC46494DF2C}" type="parTrans" cxnId="{E13C8152-3FDE-4696-A11F-96933007F3A9}">
      <dgm:prSet/>
      <dgm:spPr/>
      <dgm:t>
        <a:bodyPr/>
        <a:lstStyle/>
        <a:p>
          <a:endParaRPr lang="en-US"/>
        </a:p>
      </dgm:t>
    </dgm:pt>
    <dgm:pt modelId="{6C4D9A23-812B-447C-89BF-A8B0F4145DEB}" type="sibTrans" cxnId="{E13C8152-3FDE-4696-A11F-96933007F3A9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E550D30C-9592-4D3D-8FC5-01F3E5A8A1BB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hr-HR" sz="2400" dirty="0">
              <a:latin typeface="Arial" panose="020B0604020202020204" pitchFamily="34" charset="0"/>
              <a:cs typeface="Arial" panose="020B0604020202020204" pitchFamily="34" charset="0"/>
            </a:rPr>
            <a:t>Pozitivan odnos nastavnika prema učenicima.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3451027-91C4-4F2E-A1E9-9903AB7D8B6B}" type="parTrans" cxnId="{855B2D34-BBEB-4403-B882-D56DC411249A}">
      <dgm:prSet/>
      <dgm:spPr/>
      <dgm:t>
        <a:bodyPr/>
        <a:lstStyle/>
        <a:p>
          <a:endParaRPr lang="en-US"/>
        </a:p>
      </dgm:t>
    </dgm:pt>
    <dgm:pt modelId="{76907C96-35B5-4141-8C85-D09D2BF734C6}" type="sibTrans" cxnId="{855B2D34-BBEB-4403-B882-D56DC411249A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64732BB6-3656-4D0B-A538-D489D5BD9DAF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hr-HR" sz="2400" dirty="0">
              <a:latin typeface="Arial" panose="020B0604020202020204" pitchFamily="34" charset="0"/>
              <a:cs typeface="Arial" panose="020B0604020202020204" pitchFamily="34" charset="0"/>
            </a:rPr>
            <a:t>Relativno dobra tehnička opremljenost i dostupnost informacija.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B677272-F558-468F-9FF1-ADAB7221357D}" type="parTrans" cxnId="{F1A42828-CA75-4DB9-9FB2-28CD0B98D616}">
      <dgm:prSet/>
      <dgm:spPr/>
      <dgm:t>
        <a:bodyPr/>
        <a:lstStyle/>
        <a:p>
          <a:endParaRPr lang="en-US"/>
        </a:p>
      </dgm:t>
    </dgm:pt>
    <dgm:pt modelId="{404692CB-EFDB-46F8-8AE4-9513ECAD4C0A}" type="sibTrans" cxnId="{F1A42828-CA75-4DB9-9FB2-28CD0B98D616}">
      <dgm:prSet phldrT="04" phldr="0"/>
      <dgm:spPr/>
      <dgm:t>
        <a:bodyPr/>
        <a:lstStyle/>
        <a:p>
          <a:r>
            <a:rPr lang="en-US"/>
            <a:t>04</a:t>
          </a:r>
          <a:endParaRPr lang="en-US" dirty="0"/>
        </a:p>
      </dgm:t>
    </dgm:pt>
    <dgm:pt modelId="{1B3C44A1-7085-44E2-9303-C69187A2EFC7}" type="pres">
      <dgm:prSet presAssocID="{336579EC-6D22-4FF5-B68B-9F93DA38CB11}" presName="Name0" presStyleCnt="0">
        <dgm:presLayoutVars>
          <dgm:animLvl val="lvl"/>
          <dgm:resizeHandles val="exact"/>
        </dgm:presLayoutVars>
      </dgm:prSet>
      <dgm:spPr/>
    </dgm:pt>
    <dgm:pt modelId="{239FD15F-D09E-4DAC-BE78-0B35C7B26935}" type="pres">
      <dgm:prSet presAssocID="{AB6F7C42-B7A2-47FC-8743-E78FD6BACE1F}" presName="compositeNode" presStyleCnt="0">
        <dgm:presLayoutVars>
          <dgm:bulletEnabled val="1"/>
        </dgm:presLayoutVars>
      </dgm:prSet>
      <dgm:spPr/>
    </dgm:pt>
    <dgm:pt modelId="{57C11FD9-0B2D-4900-B986-3712556B534C}" type="pres">
      <dgm:prSet presAssocID="{AB6F7C42-B7A2-47FC-8743-E78FD6BACE1F}" presName="bgRect" presStyleLbl="alignNode1" presStyleIdx="0" presStyleCnt="4" custLinFactNeighborX="-8"/>
      <dgm:spPr/>
    </dgm:pt>
    <dgm:pt modelId="{989E713C-CBF6-4398-91AF-4D225AE38EBD}" type="pres">
      <dgm:prSet presAssocID="{A1656D60-56EE-496C-8E9C-4FFE5E72A4C0}" presName="sibTransNodeRect" presStyleLbl="alignNode1" presStyleIdx="0" presStyleCnt="4">
        <dgm:presLayoutVars>
          <dgm:chMax val="0"/>
          <dgm:bulletEnabled val="1"/>
        </dgm:presLayoutVars>
      </dgm:prSet>
      <dgm:spPr/>
    </dgm:pt>
    <dgm:pt modelId="{692552F6-4384-4B13-AE59-9C4B3441B638}" type="pres">
      <dgm:prSet presAssocID="{AB6F7C42-B7A2-47FC-8743-E78FD6BACE1F}" presName="nodeRect" presStyleLbl="alignNode1" presStyleIdx="0" presStyleCnt="4">
        <dgm:presLayoutVars>
          <dgm:bulletEnabled val="1"/>
        </dgm:presLayoutVars>
      </dgm:prSet>
      <dgm:spPr/>
    </dgm:pt>
    <dgm:pt modelId="{986763AF-15A4-48C6-80DE-CB14B098F3C2}" type="pres">
      <dgm:prSet presAssocID="{A1656D60-56EE-496C-8E9C-4FFE5E72A4C0}" presName="sibTrans" presStyleCnt="0"/>
      <dgm:spPr/>
    </dgm:pt>
    <dgm:pt modelId="{DB8FEC66-E521-4113-A345-5BDF8E395A9C}" type="pres">
      <dgm:prSet presAssocID="{AA38B033-7399-4EEE-9869-AA4C7804D59B}" presName="compositeNode" presStyleCnt="0">
        <dgm:presLayoutVars>
          <dgm:bulletEnabled val="1"/>
        </dgm:presLayoutVars>
      </dgm:prSet>
      <dgm:spPr/>
    </dgm:pt>
    <dgm:pt modelId="{FAF739C5-099D-4D24-AF73-B272B0787B79}" type="pres">
      <dgm:prSet presAssocID="{AA38B033-7399-4EEE-9869-AA4C7804D59B}" presName="bgRect" presStyleLbl="alignNode1" presStyleIdx="1" presStyleCnt="4" custLinFactNeighborX="-387" custLinFactNeighborY="-2257"/>
      <dgm:spPr/>
    </dgm:pt>
    <dgm:pt modelId="{EB2F4389-5A8C-43D9-B6DD-D7015FB2F51D}" type="pres">
      <dgm:prSet presAssocID="{6C4D9A23-812B-447C-89BF-A8B0F4145DEB}" presName="sibTransNodeRect" presStyleLbl="alignNode1" presStyleIdx="1" presStyleCnt="4">
        <dgm:presLayoutVars>
          <dgm:chMax val="0"/>
          <dgm:bulletEnabled val="1"/>
        </dgm:presLayoutVars>
      </dgm:prSet>
      <dgm:spPr/>
    </dgm:pt>
    <dgm:pt modelId="{366682F6-D7D9-4515-97FA-A2490DE1DD3C}" type="pres">
      <dgm:prSet presAssocID="{AA38B033-7399-4EEE-9869-AA4C7804D59B}" presName="nodeRect" presStyleLbl="alignNode1" presStyleIdx="1" presStyleCnt="4">
        <dgm:presLayoutVars>
          <dgm:bulletEnabled val="1"/>
        </dgm:presLayoutVars>
      </dgm:prSet>
      <dgm:spPr/>
    </dgm:pt>
    <dgm:pt modelId="{BDA05E50-2BAB-4617-9813-9CF3A9ED7701}" type="pres">
      <dgm:prSet presAssocID="{6C4D9A23-812B-447C-89BF-A8B0F4145DEB}" presName="sibTrans" presStyleCnt="0"/>
      <dgm:spPr/>
    </dgm:pt>
    <dgm:pt modelId="{F9D805E6-4E08-44FB-BEAB-E178B27B3892}" type="pres">
      <dgm:prSet presAssocID="{E550D30C-9592-4D3D-8FC5-01F3E5A8A1BB}" presName="compositeNode" presStyleCnt="0">
        <dgm:presLayoutVars>
          <dgm:bulletEnabled val="1"/>
        </dgm:presLayoutVars>
      </dgm:prSet>
      <dgm:spPr/>
    </dgm:pt>
    <dgm:pt modelId="{6D628028-0235-4043-8BE0-B0E01292518A}" type="pres">
      <dgm:prSet presAssocID="{E550D30C-9592-4D3D-8FC5-01F3E5A8A1BB}" presName="bgRect" presStyleLbl="alignNode1" presStyleIdx="2" presStyleCnt="4" custLinFactNeighborX="-110" custLinFactNeighborY="-2609"/>
      <dgm:spPr/>
    </dgm:pt>
    <dgm:pt modelId="{AB5AFC24-03BD-4BEA-B07C-2C9771E4309C}" type="pres">
      <dgm:prSet presAssocID="{76907C96-35B5-4141-8C85-D09D2BF734C6}" presName="sibTransNodeRect" presStyleLbl="alignNode1" presStyleIdx="2" presStyleCnt="4">
        <dgm:presLayoutVars>
          <dgm:chMax val="0"/>
          <dgm:bulletEnabled val="1"/>
        </dgm:presLayoutVars>
      </dgm:prSet>
      <dgm:spPr/>
    </dgm:pt>
    <dgm:pt modelId="{E5CABDE5-3416-4717-A2C6-001281496036}" type="pres">
      <dgm:prSet presAssocID="{E550D30C-9592-4D3D-8FC5-01F3E5A8A1BB}" presName="nodeRect" presStyleLbl="alignNode1" presStyleIdx="2" presStyleCnt="4">
        <dgm:presLayoutVars>
          <dgm:bulletEnabled val="1"/>
        </dgm:presLayoutVars>
      </dgm:prSet>
      <dgm:spPr/>
    </dgm:pt>
    <dgm:pt modelId="{D59F0D18-4148-43A5-A9D6-FC917DE90613}" type="pres">
      <dgm:prSet presAssocID="{76907C96-35B5-4141-8C85-D09D2BF734C6}" presName="sibTrans" presStyleCnt="0"/>
      <dgm:spPr/>
    </dgm:pt>
    <dgm:pt modelId="{09C2995A-32A2-449A-AA8C-4229C4E4C822}" type="pres">
      <dgm:prSet presAssocID="{64732BB6-3656-4D0B-A538-D489D5BD9DAF}" presName="compositeNode" presStyleCnt="0">
        <dgm:presLayoutVars>
          <dgm:bulletEnabled val="1"/>
        </dgm:presLayoutVars>
      </dgm:prSet>
      <dgm:spPr/>
    </dgm:pt>
    <dgm:pt modelId="{76099247-22CA-44DA-B71E-8794F9499366}" type="pres">
      <dgm:prSet presAssocID="{64732BB6-3656-4D0B-A538-D489D5BD9DAF}" presName="bgRect" presStyleLbl="alignNode1" presStyleIdx="3" presStyleCnt="4"/>
      <dgm:spPr/>
    </dgm:pt>
    <dgm:pt modelId="{B4BE258A-A9FA-45CA-9F4B-A8ED3018E13A}" type="pres">
      <dgm:prSet presAssocID="{404692CB-EFDB-46F8-8AE4-9513ECAD4C0A}" presName="sibTransNodeRect" presStyleLbl="alignNode1" presStyleIdx="3" presStyleCnt="4">
        <dgm:presLayoutVars>
          <dgm:chMax val="0"/>
          <dgm:bulletEnabled val="1"/>
        </dgm:presLayoutVars>
      </dgm:prSet>
      <dgm:spPr/>
    </dgm:pt>
    <dgm:pt modelId="{92098F16-355B-4DD9-9B85-8E9BCF1DE006}" type="pres">
      <dgm:prSet presAssocID="{64732BB6-3656-4D0B-A538-D489D5BD9DAF}" presName="nodeRect" presStyleLbl="alignNode1" presStyleIdx="3" presStyleCnt="4">
        <dgm:presLayoutVars>
          <dgm:bulletEnabled val="1"/>
        </dgm:presLayoutVars>
      </dgm:prSet>
      <dgm:spPr/>
    </dgm:pt>
  </dgm:ptLst>
  <dgm:cxnLst>
    <dgm:cxn modelId="{E863B902-D59A-452F-9189-CCF8064C9775}" type="presOf" srcId="{76907C96-35B5-4141-8C85-D09D2BF734C6}" destId="{AB5AFC24-03BD-4BEA-B07C-2C9771E4309C}" srcOrd="0" destOrd="0" presId="urn:microsoft.com/office/officeart/2016/7/layout/LinearBlockProcessNumbered"/>
    <dgm:cxn modelId="{8CC27E0D-EFFD-4846-A70F-552249F5DD9C}" type="presOf" srcId="{A1656D60-56EE-496C-8E9C-4FFE5E72A4C0}" destId="{989E713C-CBF6-4398-91AF-4D225AE38EBD}" srcOrd="0" destOrd="0" presId="urn:microsoft.com/office/officeart/2016/7/layout/LinearBlockProcessNumbered"/>
    <dgm:cxn modelId="{F1A42828-CA75-4DB9-9FB2-28CD0B98D616}" srcId="{336579EC-6D22-4FF5-B68B-9F93DA38CB11}" destId="{64732BB6-3656-4D0B-A538-D489D5BD9DAF}" srcOrd="3" destOrd="0" parTransId="{4B677272-F558-468F-9FF1-ADAB7221357D}" sibTransId="{404692CB-EFDB-46F8-8AE4-9513ECAD4C0A}"/>
    <dgm:cxn modelId="{802F8F2C-6A11-451B-9E5E-C7EED8B4D7B6}" type="presOf" srcId="{6C4D9A23-812B-447C-89BF-A8B0F4145DEB}" destId="{EB2F4389-5A8C-43D9-B6DD-D7015FB2F51D}" srcOrd="0" destOrd="0" presId="urn:microsoft.com/office/officeart/2016/7/layout/LinearBlockProcessNumbered"/>
    <dgm:cxn modelId="{855B2D34-BBEB-4403-B882-D56DC411249A}" srcId="{336579EC-6D22-4FF5-B68B-9F93DA38CB11}" destId="{E550D30C-9592-4D3D-8FC5-01F3E5A8A1BB}" srcOrd="2" destOrd="0" parTransId="{13451027-91C4-4F2E-A1E9-9903AB7D8B6B}" sibTransId="{76907C96-35B5-4141-8C85-D09D2BF734C6}"/>
    <dgm:cxn modelId="{5EE09F60-4A4C-4735-B1E2-9A0370AB7C91}" type="presOf" srcId="{64732BB6-3656-4D0B-A538-D489D5BD9DAF}" destId="{92098F16-355B-4DD9-9B85-8E9BCF1DE006}" srcOrd="1" destOrd="0" presId="urn:microsoft.com/office/officeart/2016/7/layout/LinearBlockProcessNumbered"/>
    <dgm:cxn modelId="{7465ED45-00BA-4659-8221-4D5E20D7D992}" type="presOf" srcId="{AA38B033-7399-4EEE-9869-AA4C7804D59B}" destId="{366682F6-D7D9-4515-97FA-A2490DE1DD3C}" srcOrd="1" destOrd="0" presId="urn:microsoft.com/office/officeart/2016/7/layout/LinearBlockProcessNumbered"/>
    <dgm:cxn modelId="{E13C8152-3FDE-4696-A11F-96933007F3A9}" srcId="{336579EC-6D22-4FF5-B68B-9F93DA38CB11}" destId="{AA38B033-7399-4EEE-9869-AA4C7804D59B}" srcOrd="1" destOrd="0" parTransId="{C4DDFC71-006A-4D59-833B-EBC46494DF2C}" sibTransId="{6C4D9A23-812B-447C-89BF-A8B0F4145DEB}"/>
    <dgm:cxn modelId="{6D28277E-66A7-4C58-8416-F2F7E792D43C}" type="presOf" srcId="{AB6F7C42-B7A2-47FC-8743-E78FD6BACE1F}" destId="{57C11FD9-0B2D-4900-B986-3712556B534C}" srcOrd="0" destOrd="0" presId="urn:microsoft.com/office/officeart/2016/7/layout/LinearBlockProcessNumbered"/>
    <dgm:cxn modelId="{79F8F086-66BE-410B-838B-81D0E735B66A}" type="presOf" srcId="{64732BB6-3656-4D0B-A538-D489D5BD9DAF}" destId="{76099247-22CA-44DA-B71E-8794F9499366}" srcOrd="0" destOrd="0" presId="urn:microsoft.com/office/officeart/2016/7/layout/LinearBlockProcessNumbered"/>
    <dgm:cxn modelId="{5AAF03A7-E48F-43A4-BFBF-CB099FC6802F}" type="presOf" srcId="{E550D30C-9592-4D3D-8FC5-01F3E5A8A1BB}" destId="{E5CABDE5-3416-4717-A2C6-001281496036}" srcOrd="1" destOrd="0" presId="urn:microsoft.com/office/officeart/2016/7/layout/LinearBlockProcessNumbered"/>
    <dgm:cxn modelId="{CB13FFC2-5579-4E37-936B-5F0222421754}" type="presOf" srcId="{336579EC-6D22-4FF5-B68B-9F93DA38CB11}" destId="{1B3C44A1-7085-44E2-9303-C69187A2EFC7}" srcOrd="0" destOrd="0" presId="urn:microsoft.com/office/officeart/2016/7/layout/LinearBlockProcessNumbered"/>
    <dgm:cxn modelId="{1039D4C6-D1C2-4589-8734-33C2615AC7D5}" type="presOf" srcId="{404692CB-EFDB-46F8-8AE4-9513ECAD4C0A}" destId="{B4BE258A-A9FA-45CA-9F4B-A8ED3018E13A}" srcOrd="0" destOrd="0" presId="urn:microsoft.com/office/officeart/2016/7/layout/LinearBlockProcessNumbered"/>
    <dgm:cxn modelId="{BBBB5AD2-0F7F-4D15-A001-4024131B464D}" srcId="{336579EC-6D22-4FF5-B68B-9F93DA38CB11}" destId="{AB6F7C42-B7A2-47FC-8743-E78FD6BACE1F}" srcOrd="0" destOrd="0" parTransId="{6418BBDE-D6A7-475E-86E6-5740BC0FBCD9}" sibTransId="{A1656D60-56EE-496C-8E9C-4FFE5E72A4C0}"/>
    <dgm:cxn modelId="{3CB28EDF-57B8-4673-997C-DC4031D3864E}" type="presOf" srcId="{AB6F7C42-B7A2-47FC-8743-E78FD6BACE1F}" destId="{692552F6-4384-4B13-AE59-9C4B3441B638}" srcOrd="1" destOrd="0" presId="urn:microsoft.com/office/officeart/2016/7/layout/LinearBlockProcessNumbered"/>
    <dgm:cxn modelId="{22F7CAE0-1DFA-4978-9173-8FE3EA994497}" type="presOf" srcId="{E550D30C-9592-4D3D-8FC5-01F3E5A8A1BB}" destId="{6D628028-0235-4043-8BE0-B0E01292518A}" srcOrd="0" destOrd="0" presId="urn:microsoft.com/office/officeart/2016/7/layout/LinearBlockProcessNumbered"/>
    <dgm:cxn modelId="{8889B9F2-D40E-4EFD-94BD-6C86D211F1C4}" type="presOf" srcId="{AA38B033-7399-4EEE-9869-AA4C7804D59B}" destId="{FAF739C5-099D-4D24-AF73-B272B0787B79}" srcOrd="0" destOrd="0" presId="urn:microsoft.com/office/officeart/2016/7/layout/LinearBlockProcessNumbered"/>
    <dgm:cxn modelId="{C98F74CB-EFD3-43CE-8087-27FDA1412FA0}" type="presParOf" srcId="{1B3C44A1-7085-44E2-9303-C69187A2EFC7}" destId="{239FD15F-D09E-4DAC-BE78-0B35C7B26935}" srcOrd="0" destOrd="0" presId="urn:microsoft.com/office/officeart/2016/7/layout/LinearBlockProcessNumbered"/>
    <dgm:cxn modelId="{5664FEED-01D9-400D-AEA1-D50B2C121F27}" type="presParOf" srcId="{239FD15F-D09E-4DAC-BE78-0B35C7B26935}" destId="{57C11FD9-0B2D-4900-B986-3712556B534C}" srcOrd="0" destOrd="0" presId="urn:microsoft.com/office/officeart/2016/7/layout/LinearBlockProcessNumbered"/>
    <dgm:cxn modelId="{6CD64295-1AFC-4602-A6D0-B188B6FF9039}" type="presParOf" srcId="{239FD15F-D09E-4DAC-BE78-0B35C7B26935}" destId="{989E713C-CBF6-4398-91AF-4D225AE38EBD}" srcOrd="1" destOrd="0" presId="urn:microsoft.com/office/officeart/2016/7/layout/LinearBlockProcessNumbered"/>
    <dgm:cxn modelId="{55E27F29-1B85-4FBD-8898-AFC61CC0CA18}" type="presParOf" srcId="{239FD15F-D09E-4DAC-BE78-0B35C7B26935}" destId="{692552F6-4384-4B13-AE59-9C4B3441B638}" srcOrd="2" destOrd="0" presId="urn:microsoft.com/office/officeart/2016/7/layout/LinearBlockProcessNumbered"/>
    <dgm:cxn modelId="{3CC9610B-EE83-451A-B29F-3B985E9E54F8}" type="presParOf" srcId="{1B3C44A1-7085-44E2-9303-C69187A2EFC7}" destId="{986763AF-15A4-48C6-80DE-CB14B098F3C2}" srcOrd="1" destOrd="0" presId="urn:microsoft.com/office/officeart/2016/7/layout/LinearBlockProcessNumbered"/>
    <dgm:cxn modelId="{FA00F6CC-64CE-440E-99E6-840C48419F34}" type="presParOf" srcId="{1B3C44A1-7085-44E2-9303-C69187A2EFC7}" destId="{DB8FEC66-E521-4113-A345-5BDF8E395A9C}" srcOrd="2" destOrd="0" presId="urn:microsoft.com/office/officeart/2016/7/layout/LinearBlockProcessNumbered"/>
    <dgm:cxn modelId="{50FC84C8-DA27-4572-8DA6-92F6E8FE6850}" type="presParOf" srcId="{DB8FEC66-E521-4113-A345-5BDF8E395A9C}" destId="{FAF739C5-099D-4D24-AF73-B272B0787B79}" srcOrd="0" destOrd="0" presId="urn:microsoft.com/office/officeart/2016/7/layout/LinearBlockProcessNumbered"/>
    <dgm:cxn modelId="{9C1A1C58-6656-4153-AABA-2CE6675553A4}" type="presParOf" srcId="{DB8FEC66-E521-4113-A345-5BDF8E395A9C}" destId="{EB2F4389-5A8C-43D9-B6DD-D7015FB2F51D}" srcOrd="1" destOrd="0" presId="urn:microsoft.com/office/officeart/2016/7/layout/LinearBlockProcessNumbered"/>
    <dgm:cxn modelId="{D3922FF7-353F-4159-8455-1567E5CFA3DA}" type="presParOf" srcId="{DB8FEC66-E521-4113-A345-5BDF8E395A9C}" destId="{366682F6-D7D9-4515-97FA-A2490DE1DD3C}" srcOrd="2" destOrd="0" presId="urn:microsoft.com/office/officeart/2016/7/layout/LinearBlockProcessNumbered"/>
    <dgm:cxn modelId="{0C1425ED-B0BB-47CF-8343-A1B87661435E}" type="presParOf" srcId="{1B3C44A1-7085-44E2-9303-C69187A2EFC7}" destId="{BDA05E50-2BAB-4617-9813-9CF3A9ED7701}" srcOrd="3" destOrd="0" presId="urn:microsoft.com/office/officeart/2016/7/layout/LinearBlockProcessNumbered"/>
    <dgm:cxn modelId="{001D8EB8-A0D8-420C-822F-B8F221D73C52}" type="presParOf" srcId="{1B3C44A1-7085-44E2-9303-C69187A2EFC7}" destId="{F9D805E6-4E08-44FB-BEAB-E178B27B3892}" srcOrd="4" destOrd="0" presId="urn:microsoft.com/office/officeart/2016/7/layout/LinearBlockProcessNumbered"/>
    <dgm:cxn modelId="{B036955E-A361-447A-9713-B3B7AD4C22C8}" type="presParOf" srcId="{F9D805E6-4E08-44FB-BEAB-E178B27B3892}" destId="{6D628028-0235-4043-8BE0-B0E01292518A}" srcOrd="0" destOrd="0" presId="urn:microsoft.com/office/officeart/2016/7/layout/LinearBlockProcessNumbered"/>
    <dgm:cxn modelId="{5E477ABB-F528-48FC-9EBF-89E8F8A3DAFA}" type="presParOf" srcId="{F9D805E6-4E08-44FB-BEAB-E178B27B3892}" destId="{AB5AFC24-03BD-4BEA-B07C-2C9771E4309C}" srcOrd="1" destOrd="0" presId="urn:microsoft.com/office/officeart/2016/7/layout/LinearBlockProcessNumbered"/>
    <dgm:cxn modelId="{D87B7724-166D-4039-A262-099241CE1892}" type="presParOf" srcId="{F9D805E6-4E08-44FB-BEAB-E178B27B3892}" destId="{E5CABDE5-3416-4717-A2C6-001281496036}" srcOrd="2" destOrd="0" presId="urn:microsoft.com/office/officeart/2016/7/layout/LinearBlockProcessNumbered"/>
    <dgm:cxn modelId="{1458AFAA-A304-4472-A3E4-C9B45D447C9A}" type="presParOf" srcId="{1B3C44A1-7085-44E2-9303-C69187A2EFC7}" destId="{D59F0D18-4148-43A5-A9D6-FC917DE90613}" srcOrd="5" destOrd="0" presId="urn:microsoft.com/office/officeart/2016/7/layout/LinearBlockProcessNumbered"/>
    <dgm:cxn modelId="{8E10CDBD-2633-4D38-864B-3D80676495A4}" type="presParOf" srcId="{1B3C44A1-7085-44E2-9303-C69187A2EFC7}" destId="{09C2995A-32A2-449A-AA8C-4229C4E4C822}" srcOrd="6" destOrd="0" presId="urn:microsoft.com/office/officeart/2016/7/layout/LinearBlockProcessNumbered"/>
    <dgm:cxn modelId="{E96654B9-8300-4870-B3B3-3DED6E6214CA}" type="presParOf" srcId="{09C2995A-32A2-449A-AA8C-4229C4E4C822}" destId="{76099247-22CA-44DA-B71E-8794F9499366}" srcOrd="0" destOrd="0" presId="urn:microsoft.com/office/officeart/2016/7/layout/LinearBlockProcessNumbered"/>
    <dgm:cxn modelId="{04B48E59-21A4-4F10-8448-16EF759F4D53}" type="presParOf" srcId="{09C2995A-32A2-449A-AA8C-4229C4E4C822}" destId="{B4BE258A-A9FA-45CA-9F4B-A8ED3018E13A}" srcOrd="1" destOrd="0" presId="urn:microsoft.com/office/officeart/2016/7/layout/LinearBlockProcessNumbered"/>
    <dgm:cxn modelId="{DEC572AC-3E6D-462B-80EE-EE4DDC550B2B}" type="presParOf" srcId="{09C2995A-32A2-449A-AA8C-4229C4E4C822}" destId="{92098F16-355B-4DD9-9B85-8E9BCF1DE006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DC4883D-E13C-4F01-BAFD-5D7237B0806A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26BD319-E670-4EDE-A718-AD91B76ED078}">
      <dgm:prSet custT="1"/>
      <dgm:spPr/>
      <dgm:t>
        <a:bodyPr/>
        <a:lstStyle/>
        <a:p>
          <a:r>
            <a:rPr lang="sr-Latn-RS" sz="2400" b="1" i="0" u="sng" baseline="0" dirty="0">
              <a:latin typeface="Arial" panose="020B0604020202020204" pitchFamily="34" charset="0"/>
              <a:cs typeface="Arial" panose="020B0604020202020204" pitchFamily="34" charset="0"/>
            </a:rPr>
            <a:t>Snage škole: </a:t>
          </a:r>
          <a:r>
            <a:rPr lang="sr-Latn-RS" sz="2400" b="0" i="0" baseline="0" dirty="0">
              <a:latin typeface="Arial" panose="020B0604020202020204" pitchFamily="34" charset="0"/>
              <a:cs typeface="Arial" panose="020B0604020202020204" pitchFamily="34" charset="0"/>
            </a:rPr>
            <a:t>angažirani nastavnici, </a:t>
          </a:r>
          <a:r>
            <a:rPr lang="sr-Latn-RS" sz="2400" b="0" i="0" baseline="0" dirty="0" err="1">
              <a:latin typeface="Arial" panose="020B0604020202020204" pitchFamily="34" charset="0"/>
              <a:cs typeface="Arial" panose="020B0604020202020204" pitchFamily="34" charset="0"/>
            </a:rPr>
            <a:t>podržavajuće</a:t>
          </a:r>
          <a:r>
            <a:rPr lang="sr-Latn-RS" sz="2400" b="0" i="0" baseline="0" dirty="0">
              <a:latin typeface="Arial" panose="020B0604020202020204" pitchFamily="34" charset="0"/>
              <a:cs typeface="Arial" panose="020B0604020202020204" pitchFamily="34" charset="0"/>
            </a:rPr>
            <a:t> okruženje, dobra komunikacija s pojedinim profesorima.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690485-96F4-45AD-A558-6E891A8C38E6}" type="parTrans" cxnId="{713EC4BF-03A3-4551-BC92-AED7C0FE49D9}">
      <dgm:prSet/>
      <dgm:spPr/>
      <dgm:t>
        <a:bodyPr/>
        <a:lstStyle/>
        <a:p>
          <a:endParaRPr lang="en-US"/>
        </a:p>
      </dgm:t>
    </dgm:pt>
    <dgm:pt modelId="{6CCE6008-0C38-43CF-AD6C-FE35AFC5AE00}" type="sibTrans" cxnId="{713EC4BF-03A3-4551-BC92-AED7C0FE49D9}">
      <dgm:prSet/>
      <dgm:spPr/>
      <dgm:t>
        <a:bodyPr/>
        <a:lstStyle/>
        <a:p>
          <a:endParaRPr lang="en-US"/>
        </a:p>
      </dgm:t>
    </dgm:pt>
    <dgm:pt modelId="{270C28A4-8295-48EB-A815-5F482AED0F83}">
      <dgm:prSet custT="1"/>
      <dgm:spPr/>
      <dgm:t>
        <a:bodyPr/>
        <a:lstStyle/>
        <a:p>
          <a:r>
            <a:rPr lang="sr-Latn-RS" sz="2400" b="1" i="0" u="sng" baseline="0" dirty="0">
              <a:latin typeface="Arial" panose="020B0604020202020204" pitchFamily="34" charset="0"/>
              <a:cs typeface="Arial" panose="020B0604020202020204" pitchFamily="34" charset="0"/>
            </a:rPr>
            <a:t>Izazovi:</a:t>
          </a:r>
          <a:r>
            <a:rPr lang="sr-Latn-RS" sz="2400" b="0" i="0" baseline="0" dirty="0">
              <a:latin typeface="Arial" panose="020B0604020202020204" pitchFamily="34" charset="0"/>
              <a:cs typeface="Arial" panose="020B0604020202020204" pitchFamily="34" charset="0"/>
            </a:rPr>
            <a:t> potrebno je </a:t>
          </a:r>
          <a:r>
            <a:rPr lang="sr-Latn-RS" sz="2400" b="0" i="0" baseline="0" dirty="0" err="1">
              <a:latin typeface="Arial" panose="020B0604020202020204" pitchFamily="34" charset="0"/>
              <a:cs typeface="Arial" panose="020B0604020202020204" pitchFamily="34" charset="0"/>
            </a:rPr>
            <a:t>unaprjediti</a:t>
          </a:r>
          <a:r>
            <a:rPr lang="sr-Latn-RS" sz="2400" b="0" i="0" baseline="0" dirty="0">
              <a:latin typeface="Arial" panose="020B0604020202020204" pitchFamily="34" charset="0"/>
              <a:cs typeface="Arial" panose="020B0604020202020204" pitchFamily="34" charset="0"/>
            </a:rPr>
            <a:t> metode poučavanja, individualizirati pristup, rasteretiti kurikulum i povećati praktičnu </a:t>
          </a:r>
          <a:r>
            <a:rPr lang="sr-Latn-RS" sz="2400" b="0" i="0" baseline="0" dirty="0" err="1">
              <a:latin typeface="Arial" panose="020B0604020202020204" pitchFamily="34" charset="0"/>
              <a:cs typeface="Arial" panose="020B0604020202020204" pitchFamily="34" charset="0"/>
            </a:rPr>
            <a:t>primjenu</a:t>
          </a:r>
          <a:r>
            <a:rPr lang="sr-Latn-RS" sz="2400" b="0" i="0" baseline="0" dirty="0">
              <a:latin typeface="Arial" panose="020B0604020202020204" pitchFamily="34" charset="0"/>
              <a:cs typeface="Arial" panose="020B0604020202020204" pitchFamily="34" charset="0"/>
            </a:rPr>
            <a:t> znanja</a:t>
          </a:r>
          <a:r>
            <a:rPr lang="sr-Latn-RS" sz="2300" b="0" i="0" baseline="0" dirty="0"/>
            <a:t>.</a:t>
          </a:r>
          <a:endParaRPr lang="en-US" sz="2300" dirty="0"/>
        </a:p>
      </dgm:t>
    </dgm:pt>
    <dgm:pt modelId="{522BC019-9B8F-4A43-8D56-2696DF1CBC8A}" type="parTrans" cxnId="{DC3E81F8-1430-4ADB-B7AD-927C898AFBEB}">
      <dgm:prSet/>
      <dgm:spPr/>
      <dgm:t>
        <a:bodyPr/>
        <a:lstStyle/>
        <a:p>
          <a:endParaRPr lang="en-US"/>
        </a:p>
      </dgm:t>
    </dgm:pt>
    <dgm:pt modelId="{E2F39094-24AC-454F-BD1E-4A171B4EC557}" type="sibTrans" cxnId="{DC3E81F8-1430-4ADB-B7AD-927C898AFBEB}">
      <dgm:prSet/>
      <dgm:spPr/>
      <dgm:t>
        <a:bodyPr/>
        <a:lstStyle/>
        <a:p>
          <a:endParaRPr lang="en-US"/>
        </a:p>
      </dgm:t>
    </dgm:pt>
    <dgm:pt modelId="{8C3C5950-D16E-4FB8-A59E-9686F793A7F8}">
      <dgm:prSet custT="1"/>
      <dgm:spPr/>
      <dgm:t>
        <a:bodyPr/>
        <a:lstStyle/>
        <a:p>
          <a:r>
            <a:rPr lang="sr-Latn-RS" sz="2400" b="1" i="0" baseline="0" dirty="0">
              <a:latin typeface="Arial" panose="020B0604020202020204" pitchFamily="34" charset="0"/>
              <a:cs typeface="Arial" panose="020B0604020202020204" pitchFamily="34" charset="0"/>
            </a:rPr>
            <a:t>Preporuke učenika:</a:t>
          </a:r>
          <a:r>
            <a:rPr lang="sr-Latn-RS" sz="2400" b="0" i="0" baseline="0" dirty="0">
              <a:latin typeface="Arial" panose="020B0604020202020204" pitchFamily="34" charset="0"/>
              <a:cs typeface="Arial" panose="020B0604020202020204" pitchFamily="34" charset="0"/>
            </a:rPr>
            <a:t> više digitalnih alata u nastavi, manje učenja napamet, više projekata i grupnog rada, jasniji kriteriji </a:t>
          </a:r>
          <a:r>
            <a:rPr lang="sr-Latn-RS" sz="2400" b="0" i="0" baseline="0" dirty="0" err="1">
              <a:latin typeface="Arial" panose="020B0604020202020204" pitchFamily="34" charset="0"/>
              <a:cs typeface="Arial" panose="020B0604020202020204" pitchFamily="34" charset="0"/>
            </a:rPr>
            <a:t>ocijenjivanja</a:t>
          </a:r>
          <a:r>
            <a:rPr lang="sr-Latn-RS" sz="2500" b="0" i="0" baseline="0" dirty="0"/>
            <a:t>.</a:t>
          </a:r>
          <a:endParaRPr lang="en-US" sz="2500" dirty="0"/>
        </a:p>
      </dgm:t>
    </dgm:pt>
    <dgm:pt modelId="{DB86E559-FBCD-4760-8641-91A08062D1B6}" type="parTrans" cxnId="{4000D544-E596-4526-BBE2-818B571D8DCD}">
      <dgm:prSet/>
      <dgm:spPr/>
      <dgm:t>
        <a:bodyPr/>
        <a:lstStyle/>
        <a:p>
          <a:endParaRPr lang="en-US"/>
        </a:p>
      </dgm:t>
    </dgm:pt>
    <dgm:pt modelId="{FB7D7D74-FFF4-462A-BF6D-B7C49D2CECC3}" type="sibTrans" cxnId="{4000D544-E596-4526-BBE2-818B571D8DCD}">
      <dgm:prSet/>
      <dgm:spPr/>
      <dgm:t>
        <a:bodyPr/>
        <a:lstStyle/>
        <a:p>
          <a:endParaRPr lang="en-US"/>
        </a:p>
      </dgm:t>
    </dgm:pt>
    <dgm:pt modelId="{4D0EBCAE-000D-454B-AC88-EEC4B6402F13}" type="pres">
      <dgm:prSet presAssocID="{9DC4883D-E13C-4F01-BAFD-5D7237B0806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BCDDD97-2266-4091-AEA8-4107C6456DC1}" type="pres">
      <dgm:prSet presAssocID="{726BD319-E670-4EDE-A718-AD91B76ED078}" presName="hierRoot1" presStyleCnt="0"/>
      <dgm:spPr/>
    </dgm:pt>
    <dgm:pt modelId="{91629A32-2E5E-41EB-BB64-C2A9509AC0AA}" type="pres">
      <dgm:prSet presAssocID="{726BD319-E670-4EDE-A718-AD91B76ED078}" presName="composite" presStyleCnt="0"/>
      <dgm:spPr/>
    </dgm:pt>
    <dgm:pt modelId="{83546807-8C2E-49CA-B894-E8D092464770}" type="pres">
      <dgm:prSet presAssocID="{726BD319-E670-4EDE-A718-AD91B76ED078}" presName="background" presStyleLbl="node0" presStyleIdx="0" presStyleCnt="3"/>
      <dgm:spPr/>
    </dgm:pt>
    <dgm:pt modelId="{430BA624-40EE-4210-9114-58CEB25CC6F0}" type="pres">
      <dgm:prSet presAssocID="{726BD319-E670-4EDE-A718-AD91B76ED078}" presName="text" presStyleLbl="fgAcc0" presStyleIdx="0" presStyleCnt="3" custScaleX="125696" custScaleY="240092" custLinFactNeighborX="-21580" custLinFactNeighborY="4756">
        <dgm:presLayoutVars>
          <dgm:chPref val="3"/>
        </dgm:presLayoutVars>
      </dgm:prSet>
      <dgm:spPr/>
    </dgm:pt>
    <dgm:pt modelId="{DFB930D5-ED31-4FCA-B1FC-9236DF603E2C}" type="pres">
      <dgm:prSet presAssocID="{726BD319-E670-4EDE-A718-AD91B76ED078}" presName="hierChild2" presStyleCnt="0"/>
      <dgm:spPr/>
    </dgm:pt>
    <dgm:pt modelId="{3F97D07E-02FE-4F15-AFAA-20DC4C955B9B}" type="pres">
      <dgm:prSet presAssocID="{270C28A4-8295-48EB-A815-5F482AED0F83}" presName="hierRoot1" presStyleCnt="0"/>
      <dgm:spPr/>
    </dgm:pt>
    <dgm:pt modelId="{D897A265-11CD-49B2-9492-09176BE4D887}" type="pres">
      <dgm:prSet presAssocID="{270C28A4-8295-48EB-A815-5F482AED0F83}" presName="composite" presStyleCnt="0"/>
      <dgm:spPr/>
    </dgm:pt>
    <dgm:pt modelId="{11569228-7284-4A66-B74F-468B78ED6EB6}" type="pres">
      <dgm:prSet presAssocID="{270C28A4-8295-48EB-A815-5F482AED0F83}" presName="background" presStyleLbl="node0" presStyleIdx="1" presStyleCnt="3"/>
      <dgm:spPr/>
    </dgm:pt>
    <dgm:pt modelId="{444A63BC-E026-4C1E-9A33-A2E04C63A742}" type="pres">
      <dgm:prSet presAssocID="{270C28A4-8295-48EB-A815-5F482AED0F83}" presName="text" presStyleLbl="fgAcc0" presStyleIdx="1" presStyleCnt="3" custScaleX="149639" custScaleY="188578" custLinFactNeighborX="-14417" custLinFactNeighborY="-9590">
        <dgm:presLayoutVars>
          <dgm:chPref val="3"/>
        </dgm:presLayoutVars>
      </dgm:prSet>
      <dgm:spPr/>
    </dgm:pt>
    <dgm:pt modelId="{DB95DB67-CFE7-43DA-8C7F-1ACECE4E042E}" type="pres">
      <dgm:prSet presAssocID="{270C28A4-8295-48EB-A815-5F482AED0F83}" presName="hierChild2" presStyleCnt="0"/>
      <dgm:spPr/>
    </dgm:pt>
    <dgm:pt modelId="{CDFAC248-5E84-4EC9-98A5-4BC4075833A5}" type="pres">
      <dgm:prSet presAssocID="{8C3C5950-D16E-4FB8-A59E-9686F793A7F8}" presName="hierRoot1" presStyleCnt="0"/>
      <dgm:spPr/>
    </dgm:pt>
    <dgm:pt modelId="{9541CB83-8A07-4A57-B497-4DD988146267}" type="pres">
      <dgm:prSet presAssocID="{8C3C5950-D16E-4FB8-A59E-9686F793A7F8}" presName="composite" presStyleCnt="0"/>
      <dgm:spPr/>
    </dgm:pt>
    <dgm:pt modelId="{72F409A3-5849-43B5-8BBC-C8BA2ECB38D1}" type="pres">
      <dgm:prSet presAssocID="{8C3C5950-D16E-4FB8-A59E-9686F793A7F8}" presName="background" presStyleLbl="node0" presStyleIdx="2" presStyleCnt="3"/>
      <dgm:spPr/>
    </dgm:pt>
    <dgm:pt modelId="{52ACAD06-7FD9-47C4-B15F-388F311B8ED5}" type="pres">
      <dgm:prSet presAssocID="{8C3C5950-D16E-4FB8-A59E-9686F793A7F8}" presName="text" presStyleLbl="fgAcc0" presStyleIdx="2" presStyleCnt="3" custScaleX="145387" custScaleY="223211">
        <dgm:presLayoutVars>
          <dgm:chPref val="3"/>
        </dgm:presLayoutVars>
      </dgm:prSet>
      <dgm:spPr/>
    </dgm:pt>
    <dgm:pt modelId="{75B679DD-5524-40EB-9D66-D10091ADDFE5}" type="pres">
      <dgm:prSet presAssocID="{8C3C5950-D16E-4FB8-A59E-9686F793A7F8}" presName="hierChild2" presStyleCnt="0"/>
      <dgm:spPr/>
    </dgm:pt>
  </dgm:ptLst>
  <dgm:cxnLst>
    <dgm:cxn modelId="{B0F63404-02DD-4FEE-A930-C4584E6D41B2}" type="presOf" srcId="{8C3C5950-D16E-4FB8-A59E-9686F793A7F8}" destId="{52ACAD06-7FD9-47C4-B15F-388F311B8ED5}" srcOrd="0" destOrd="0" presId="urn:microsoft.com/office/officeart/2005/8/layout/hierarchy1"/>
    <dgm:cxn modelId="{4000D544-E596-4526-BBE2-818B571D8DCD}" srcId="{9DC4883D-E13C-4F01-BAFD-5D7237B0806A}" destId="{8C3C5950-D16E-4FB8-A59E-9686F793A7F8}" srcOrd="2" destOrd="0" parTransId="{DB86E559-FBCD-4760-8641-91A08062D1B6}" sibTransId="{FB7D7D74-FFF4-462A-BF6D-B7C49D2CECC3}"/>
    <dgm:cxn modelId="{1B4E6E51-379C-43F5-8546-EB6EF85EAB93}" type="presOf" srcId="{726BD319-E670-4EDE-A718-AD91B76ED078}" destId="{430BA624-40EE-4210-9114-58CEB25CC6F0}" srcOrd="0" destOrd="0" presId="urn:microsoft.com/office/officeart/2005/8/layout/hierarchy1"/>
    <dgm:cxn modelId="{2C520A78-5926-4163-A1C0-D060041AE1DD}" type="presOf" srcId="{9DC4883D-E13C-4F01-BAFD-5D7237B0806A}" destId="{4D0EBCAE-000D-454B-AC88-EEC4B6402F13}" srcOrd="0" destOrd="0" presId="urn:microsoft.com/office/officeart/2005/8/layout/hierarchy1"/>
    <dgm:cxn modelId="{713EC4BF-03A3-4551-BC92-AED7C0FE49D9}" srcId="{9DC4883D-E13C-4F01-BAFD-5D7237B0806A}" destId="{726BD319-E670-4EDE-A718-AD91B76ED078}" srcOrd="0" destOrd="0" parTransId="{70690485-96F4-45AD-A558-6E891A8C38E6}" sibTransId="{6CCE6008-0C38-43CF-AD6C-FE35AFC5AE00}"/>
    <dgm:cxn modelId="{7AEC64E9-DBAE-4484-A81F-B49F2E902DA4}" type="presOf" srcId="{270C28A4-8295-48EB-A815-5F482AED0F83}" destId="{444A63BC-E026-4C1E-9A33-A2E04C63A742}" srcOrd="0" destOrd="0" presId="urn:microsoft.com/office/officeart/2005/8/layout/hierarchy1"/>
    <dgm:cxn modelId="{DC3E81F8-1430-4ADB-B7AD-927C898AFBEB}" srcId="{9DC4883D-E13C-4F01-BAFD-5D7237B0806A}" destId="{270C28A4-8295-48EB-A815-5F482AED0F83}" srcOrd="1" destOrd="0" parTransId="{522BC019-9B8F-4A43-8D56-2696DF1CBC8A}" sibTransId="{E2F39094-24AC-454F-BD1E-4A171B4EC557}"/>
    <dgm:cxn modelId="{1695A4E0-637E-4EFD-B9DF-29EA38234FFA}" type="presParOf" srcId="{4D0EBCAE-000D-454B-AC88-EEC4B6402F13}" destId="{8BCDDD97-2266-4091-AEA8-4107C6456DC1}" srcOrd="0" destOrd="0" presId="urn:microsoft.com/office/officeart/2005/8/layout/hierarchy1"/>
    <dgm:cxn modelId="{5E5CCB6E-0AF8-43F3-A46F-F8B0206671CD}" type="presParOf" srcId="{8BCDDD97-2266-4091-AEA8-4107C6456DC1}" destId="{91629A32-2E5E-41EB-BB64-C2A9509AC0AA}" srcOrd="0" destOrd="0" presId="urn:microsoft.com/office/officeart/2005/8/layout/hierarchy1"/>
    <dgm:cxn modelId="{41CA0134-6151-42A4-BAA9-E0C0B9714EE4}" type="presParOf" srcId="{91629A32-2E5E-41EB-BB64-C2A9509AC0AA}" destId="{83546807-8C2E-49CA-B894-E8D092464770}" srcOrd="0" destOrd="0" presId="urn:microsoft.com/office/officeart/2005/8/layout/hierarchy1"/>
    <dgm:cxn modelId="{8ADA2C03-3734-4849-B976-FC7AC393E1F7}" type="presParOf" srcId="{91629A32-2E5E-41EB-BB64-C2A9509AC0AA}" destId="{430BA624-40EE-4210-9114-58CEB25CC6F0}" srcOrd="1" destOrd="0" presId="urn:microsoft.com/office/officeart/2005/8/layout/hierarchy1"/>
    <dgm:cxn modelId="{01228BFB-9C59-495C-A01C-FD2358ECCEDF}" type="presParOf" srcId="{8BCDDD97-2266-4091-AEA8-4107C6456DC1}" destId="{DFB930D5-ED31-4FCA-B1FC-9236DF603E2C}" srcOrd="1" destOrd="0" presId="urn:microsoft.com/office/officeart/2005/8/layout/hierarchy1"/>
    <dgm:cxn modelId="{F2A9B3E6-2201-4309-8D55-6D231658C5DD}" type="presParOf" srcId="{4D0EBCAE-000D-454B-AC88-EEC4B6402F13}" destId="{3F97D07E-02FE-4F15-AFAA-20DC4C955B9B}" srcOrd="1" destOrd="0" presId="urn:microsoft.com/office/officeart/2005/8/layout/hierarchy1"/>
    <dgm:cxn modelId="{8C58A7FE-6A47-4069-A313-F0A9040EAF69}" type="presParOf" srcId="{3F97D07E-02FE-4F15-AFAA-20DC4C955B9B}" destId="{D897A265-11CD-49B2-9492-09176BE4D887}" srcOrd="0" destOrd="0" presId="urn:microsoft.com/office/officeart/2005/8/layout/hierarchy1"/>
    <dgm:cxn modelId="{DE902783-CB5C-4773-8F41-23B3FF61D01F}" type="presParOf" srcId="{D897A265-11CD-49B2-9492-09176BE4D887}" destId="{11569228-7284-4A66-B74F-468B78ED6EB6}" srcOrd="0" destOrd="0" presId="urn:microsoft.com/office/officeart/2005/8/layout/hierarchy1"/>
    <dgm:cxn modelId="{1F96EB01-B971-4134-81E2-5B1EB7DA7FC5}" type="presParOf" srcId="{D897A265-11CD-49B2-9492-09176BE4D887}" destId="{444A63BC-E026-4C1E-9A33-A2E04C63A742}" srcOrd="1" destOrd="0" presId="urn:microsoft.com/office/officeart/2005/8/layout/hierarchy1"/>
    <dgm:cxn modelId="{01768FC5-ABA8-4A00-B79E-333AA8F4A4D5}" type="presParOf" srcId="{3F97D07E-02FE-4F15-AFAA-20DC4C955B9B}" destId="{DB95DB67-CFE7-43DA-8C7F-1ACECE4E042E}" srcOrd="1" destOrd="0" presId="urn:microsoft.com/office/officeart/2005/8/layout/hierarchy1"/>
    <dgm:cxn modelId="{69F3B5BE-C353-4126-8A86-A84BB0852DD9}" type="presParOf" srcId="{4D0EBCAE-000D-454B-AC88-EEC4B6402F13}" destId="{CDFAC248-5E84-4EC9-98A5-4BC4075833A5}" srcOrd="2" destOrd="0" presId="urn:microsoft.com/office/officeart/2005/8/layout/hierarchy1"/>
    <dgm:cxn modelId="{B7455987-2674-4FF2-A8E9-BDECA199E10B}" type="presParOf" srcId="{CDFAC248-5E84-4EC9-98A5-4BC4075833A5}" destId="{9541CB83-8A07-4A57-B497-4DD988146267}" srcOrd="0" destOrd="0" presId="urn:microsoft.com/office/officeart/2005/8/layout/hierarchy1"/>
    <dgm:cxn modelId="{6B5852FF-19DF-46AD-A1BA-A4C921F8EF24}" type="presParOf" srcId="{9541CB83-8A07-4A57-B497-4DD988146267}" destId="{72F409A3-5849-43B5-8BBC-C8BA2ECB38D1}" srcOrd="0" destOrd="0" presId="urn:microsoft.com/office/officeart/2005/8/layout/hierarchy1"/>
    <dgm:cxn modelId="{B79F2993-E767-4A33-8F71-530709B6047B}" type="presParOf" srcId="{9541CB83-8A07-4A57-B497-4DD988146267}" destId="{52ACAD06-7FD9-47C4-B15F-388F311B8ED5}" srcOrd="1" destOrd="0" presId="urn:microsoft.com/office/officeart/2005/8/layout/hierarchy1"/>
    <dgm:cxn modelId="{A122662E-8431-4391-98D1-84AEB112DF53}" type="presParOf" srcId="{CDFAC248-5E84-4EC9-98A5-4BC4075833A5}" destId="{75B679DD-5524-40EB-9D66-D10091ADDFE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2BF3572-7A9A-4DD7-9BA7-F6BB660B27A8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A261B4F-F90E-40DE-8803-776BA0334FA4}">
      <dgm:prSet custT="1"/>
      <dgm:spPr/>
      <dgm:t>
        <a:bodyPr/>
        <a:lstStyle/>
        <a:p>
          <a:r>
            <a:rPr lang="hr-HR" sz="2400" dirty="0">
              <a:latin typeface="Arial" panose="020B0604020202020204" pitchFamily="34" charset="0"/>
              <a:cs typeface="Arial" panose="020B0604020202020204" pitchFamily="34" charset="0"/>
            </a:rPr>
            <a:t>Povećati osjećaj zajedništva među učenicima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D7E5D33-DDE4-482D-B862-716F9BC3855D}" type="parTrans" cxnId="{E6AD6017-80C1-429B-BBB2-D33751DA0BB9}">
      <dgm:prSet/>
      <dgm:spPr/>
      <dgm:t>
        <a:bodyPr/>
        <a:lstStyle/>
        <a:p>
          <a:endParaRPr lang="en-US"/>
        </a:p>
      </dgm:t>
    </dgm:pt>
    <dgm:pt modelId="{CFFD7990-329A-4B66-9F10-CC3F47CEF3F3}" type="sibTrans" cxnId="{E6AD6017-80C1-429B-BBB2-D33751DA0BB9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62DF1CE0-7095-434B-B429-4AFAA84C756F}">
      <dgm:prSet custT="1"/>
      <dgm:spPr/>
      <dgm:t>
        <a:bodyPr/>
        <a:lstStyle/>
        <a:p>
          <a:r>
            <a:rPr lang="hr-HR" sz="2400" dirty="0">
              <a:latin typeface="Arial" panose="020B0604020202020204" pitchFamily="34" charset="0"/>
              <a:cs typeface="Arial" panose="020B0604020202020204" pitchFamily="34" charset="0"/>
            </a:rPr>
            <a:t>Dodatno prilagoditi kurikulum interesima učenika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6E5CB6B-EDFD-4A9E-81DE-5D939FBB5BE4}" type="parTrans" cxnId="{1D553502-522A-4CBB-92B1-6504C16A6FD8}">
      <dgm:prSet/>
      <dgm:spPr/>
      <dgm:t>
        <a:bodyPr/>
        <a:lstStyle/>
        <a:p>
          <a:endParaRPr lang="en-US"/>
        </a:p>
      </dgm:t>
    </dgm:pt>
    <dgm:pt modelId="{A50CCCB3-C54C-4981-BA17-3C13501947B3}" type="sibTrans" cxnId="{1D553502-522A-4CBB-92B1-6504C16A6FD8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52EBEF18-C74C-4CBE-B6C5-C40AFA06CEF2}">
      <dgm:prSet custT="1"/>
      <dgm:spPr/>
      <dgm:t>
        <a:bodyPr/>
        <a:lstStyle/>
        <a:p>
          <a:r>
            <a:rPr lang="hr-HR" sz="2400" dirty="0">
              <a:latin typeface="Arial" panose="020B0604020202020204" pitchFamily="34" charset="0"/>
              <a:cs typeface="Arial" panose="020B0604020202020204" pitchFamily="34" charset="0"/>
            </a:rPr>
            <a:t>Sustavnije pratiti i podržavati izvannastavne aktivnosti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4DF9C51-A795-4EB2-A566-3E6208E7FF68}" type="parTrans" cxnId="{F32B227B-1EFA-456E-95A2-1CD1DD89A855}">
      <dgm:prSet/>
      <dgm:spPr/>
      <dgm:t>
        <a:bodyPr/>
        <a:lstStyle/>
        <a:p>
          <a:endParaRPr lang="en-US"/>
        </a:p>
      </dgm:t>
    </dgm:pt>
    <dgm:pt modelId="{4C4FC313-FA18-4942-AABF-74D1A2C6EFDA}" type="sibTrans" cxnId="{F32B227B-1EFA-456E-95A2-1CD1DD89A855}">
      <dgm:prSet phldrT="03" phldr="0"/>
      <dgm:spPr/>
      <dgm:t>
        <a:bodyPr/>
        <a:lstStyle/>
        <a:p>
          <a:r>
            <a:rPr lang="en-US" dirty="0"/>
            <a:t>03</a:t>
          </a:r>
        </a:p>
      </dgm:t>
    </dgm:pt>
    <dgm:pt modelId="{81147A39-60A5-4805-9931-F02F52459A9A}">
      <dgm:prSet custT="1"/>
      <dgm:spPr/>
      <dgm:t>
        <a:bodyPr/>
        <a:lstStyle/>
        <a:p>
          <a:r>
            <a:rPr lang="hr-HR" sz="2400" dirty="0">
              <a:latin typeface="Arial" panose="020B0604020202020204" pitchFamily="34" charset="0"/>
              <a:cs typeface="Arial" panose="020B0604020202020204" pitchFamily="34" charset="0"/>
            </a:rPr>
            <a:t>Jasnije definirati kriterije  ocjenjivanja u budućnosti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31DC876-78C4-488D-A847-10886D027DD0}" type="parTrans" cxnId="{6C5C6A72-C364-4F99-AEAB-5F2002052211}">
      <dgm:prSet/>
      <dgm:spPr/>
      <dgm:t>
        <a:bodyPr/>
        <a:lstStyle/>
        <a:p>
          <a:endParaRPr lang="en-US"/>
        </a:p>
      </dgm:t>
    </dgm:pt>
    <dgm:pt modelId="{AB670497-2CC0-493D-A989-7AB0070EBCEB}" type="sibTrans" cxnId="{6C5C6A72-C364-4F99-AEAB-5F2002052211}">
      <dgm:prSet phldrT="04" phldr="0"/>
      <dgm:spPr/>
      <dgm:t>
        <a:bodyPr/>
        <a:lstStyle/>
        <a:p>
          <a:r>
            <a:rPr lang="en-US"/>
            <a:t>04</a:t>
          </a:r>
        </a:p>
      </dgm:t>
    </dgm:pt>
    <dgm:pt modelId="{6329EC17-DBF6-4930-AED9-8F35BBEAB311}" type="pres">
      <dgm:prSet presAssocID="{B2BF3572-7A9A-4DD7-9BA7-F6BB660B27A8}" presName="Name0" presStyleCnt="0">
        <dgm:presLayoutVars>
          <dgm:animLvl val="lvl"/>
          <dgm:resizeHandles val="exact"/>
        </dgm:presLayoutVars>
      </dgm:prSet>
      <dgm:spPr/>
    </dgm:pt>
    <dgm:pt modelId="{25639FE2-6EC6-4B53-BE8C-82E9070AAC46}" type="pres">
      <dgm:prSet presAssocID="{BA261B4F-F90E-40DE-8803-776BA0334FA4}" presName="compositeNode" presStyleCnt="0">
        <dgm:presLayoutVars>
          <dgm:bulletEnabled val="1"/>
        </dgm:presLayoutVars>
      </dgm:prSet>
      <dgm:spPr/>
    </dgm:pt>
    <dgm:pt modelId="{3CE8C3DE-54C9-4EE1-92E5-B51B3155F380}" type="pres">
      <dgm:prSet presAssocID="{BA261B4F-F90E-40DE-8803-776BA0334FA4}" presName="bgRect" presStyleLbl="alignNode1" presStyleIdx="0" presStyleCnt="4" custLinFactNeighborX="-8" custLinFactNeighborY="-6312"/>
      <dgm:spPr/>
    </dgm:pt>
    <dgm:pt modelId="{698182BF-6F25-4DD2-829F-6F47B1E7135A}" type="pres">
      <dgm:prSet presAssocID="{CFFD7990-329A-4B66-9F10-CC3F47CEF3F3}" presName="sibTransNodeRect" presStyleLbl="alignNode1" presStyleIdx="0" presStyleCnt="4">
        <dgm:presLayoutVars>
          <dgm:chMax val="0"/>
          <dgm:bulletEnabled val="1"/>
        </dgm:presLayoutVars>
      </dgm:prSet>
      <dgm:spPr/>
    </dgm:pt>
    <dgm:pt modelId="{41743BA1-C008-49E2-812E-35309C64E225}" type="pres">
      <dgm:prSet presAssocID="{BA261B4F-F90E-40DE-8803-776BA0334FA4}" presName="nodeRect" presStyleLbl="alignNode1" presStyleIdx="0" presStyleCnt="4">
        <dgm:presLayoutVars>
          <dgm:bulletEnabled val="1"/>
        </dgm:presLayoutVars>
      </dgm:prSet>
      <dgm:spPr/>
    </dgm:pt>
    <dgm:pt modelId="{A6E9BE9D-0AF0-4DB3-B67F-B98A2C94C7FB}" type="pres">
      <dgm:prSet presAssocID="{CFFD7990-329A-4B66-9F10-CC3F47CEF3F3}" presName="sibTrans" presStyleCnt="0"/>
      <dgm:spPr/>
    </dgm:pt>
    <dgm:pt modelId="{CBDC99E2-90DD-4439-BC47-B281E10D46ED}" type="pres">
      <dgm:prSet presAssocID="{62DF1CE0-7095-434B-B429-4AFAA84C756F}" presName="compositeNode" presStyleCnt="0">
        <dgm:presLayoutVars>
          <dgm:bulletEnabled val="1"/>
        </dgm:presLayoutVars>
      </dgm:prSet>
      <dgm:spPr/>
    </dgm:pt>
    <dgm:pt modelId="{BF72BBF7-3F22-435C-AB89-93955D1CAE09}" type="pres">
      <dgm:prSet presAssocID="{62DF1CE0-7095-434B-B429-4AFAA84C756F}" presName="bgRect" presStyleLbl="alignNode1" presStyleIdx="1" presStyleCnt="4" custLinFactNeighborX="4000" custLinFactNeighborY="-7747"/>
      <dgm:spPr/>
    </dgm:pt>
    <dgm:pt modelId="{52F81277-9FB7-4A16-ACA8-FD5D69D7A1D1}" type="pres">
      <dgm:prSet presAssocID="{A50CCCB3-C54C-4981-BA17-3C13501947B3}" presName="sibTransNodeRect" presStyleLbl="alignNode1" presStyleIdx="1" presStyleCnt="4">
        <dgm:presLayoutVars>
          <dgm:chMax val="0"/>
          <dgm:bulletEnabled val="1"/>
        </dgm:presLayoutVars>
      </dgm:prSet>
      <dgm:spPr/>
    </dgm:pt>
    <dgm:pt modelId="{E6622237-57F9-4139-A487-7A10581240AA}" type="pres">
      <dgm:prSet presAssocID="{62DF1CE0-7095-434B-B429-4AFAA84C756F}" presName="nodeRect" presStyleLbl="alignNode1" presStyleIdx="1" presStyleCnt="4">
        <dgm:presLayoutVars>
          <dgm:bulletEnabled val="1"/>
        </dgm:presLayoutVars>
      </dgm:prSet>
      <dgm:spPr/>
    </dgm:pt>
    <dgm:pt modelId="{09B702DB-97F4-4534-8FDE-9D5C04EBD085}" type="pres">
      <dgm:prSet presAssocID="{A50CCCB3-C54C-4981-BA17-3C13501947B3}" presName="sibTrans" presStyleCnt="0"/>
      <dgm:spPr/>
    </dgm:pt>
    <dgm:pt modelId="{CF49D3E6-C423-43CF-ACE6-D9A9ACE3AEBD}" type="pres">
      <dgm:prSet presAssocID="{52EBEF18-C74C-4CBE-B6C5-C40AFA06CEF2}" presName="compositeNode" presStyleCnt="0">
        <dgm:presLayoutVars>
          <dgm:bulletEnabled val="1"/>
        </dgm:presLayoutVars>
      </dgm:prSet>
      <dgm:spPr/>
    </dgm:pt>
    <dgm:pt modelId="{F92654EB-0183-4C3A-9DB2-74C4CF40A3D1}" type="pres">
      <dgm:prSet presAssocID="{52EBEF18-C74C-4CBE-B6C5-C40AFA06CEF2}" presName="bgRect" presStyleLbl="alignNode1" presStyleIdx="2" presStyleCnt="4" custLinFactNeighborX="774" custLinFactNeighborY="-8707"/>
      <dgm:spPr/>
    </dgm:pt>
    <dgm:pt modelId="{E137271B-D5A9-4237-82D9-D089AFD1A23D}" type="pres">
      <dgm:prSet presAssocID="{4C4FC313-FA18-4942-AABF-74D1A2C6EFDA}" presName="sibTransNodeRect" presStyleLbl="alignNode1" presStyleIdx="2" presStyleCnt="4">
        <dgm:presLayoutVars>
          <dgm:chMax val="0"/>
          <dgm:bulletEnabled val="1"/>
        </dgm:presLayoutVars>
      </dgm:prSet>
      <dgm:spPr/>
    </dgm:pt>
    <dgm:pt modelId="{CBD03DEF-977E-4CC3-BFB5-750B4A290878}" type="pres">
      <dgm:prSet presAssocID="{52EBEF18-C74C-4CBE-B6C5-C40AFA06CEF2}" presName="nodeRect" presStyleLbl="alignNode1" presStyleIdx="2" presStyleCnt="4">
        <dgm:presLayoutVars>
          <dgm:bulletEnabled val="1"/>
        </dgm:presLayoutVars>
      </dgm:prSet>
      <dgm:spPr/>
    </dgm:pt>
    <dgm:pt modelId="{BC77C976-2388-4B33-82E9-9E80A03BC2F6}" type="pres">
      <dgm:prSet presAssocID="{4C4FC313-FA18-4942-AABF-74D1A2C6EFDA}" presName="sibTrans" presStyleCnt="0"/>
      <dgm:spPr/>
    </dgm:pt>
    <dgm:pt modelId="{05C1359D-C6C3-4A8C-9154-3DC203C1EFAE}" type="pres">
      <dgm:prSet presAssocID="{81147A39-60A5-4805-9931-F02F52459A9A}" presName="compositeNode" presStyleCnt="0">
        <dgm:presLayoutVars>
          <dgm:bulletEnabled val="1"/>
        </dgm:presLayoutVars>
      </dgm:prSet>
      <dgm:spPr/>
    </dgm:pt>
    <dgm:pt modelId="{C3A3A702-1B08-4878-9D58-25FBB51B2AC1}" type="pres">
      <dgm:prSet presAssocID="{81147A39-60A5-4805-9931-F02F52459A9A}" presName="bgRect" presStyleLbl="alignNode1" presStyleIdx="3" presStyleCnt="4" custLinFactNeighborX="2042" custLinFactNeighborY="-9996"/>
      <dgm:spPr/>
    </dgm:pt>
    <dgm:pt modelId="{13939785-46F7-4776-8760-58B661D687D6}" type="pres">
      <dgm:prSet presAssocID="{AB670497-2CC0-493D-A989-7AB0070EBCEB}" presName="sibTransNodeRect" presStyleLbl="alignNode1" presStyleIdx="3" presStyleCnt="4">
        <dgm:presLayoutVars>
          <dgm:chMax val="0"/>
          <dgm:bulletEnabled val="1"/>
        </dgm:presLayoutVars>
      </dgm:prSet>
      <dgm:spPr/>
    </dgm:pt>
    <dgm:pt modelId="{F353B5C5-4441-4788-A99D-8368B2B82311}" type="pres">
      <dgm:prSet presAssocID="{81147A39-60A5-4805-9931-F02F52459A9A}" presName="nodeRect" presStyleLbl="alignNode1" presStyleIdx="3" presStyleCnt="4">
        <dgm:presLayoutVars>
          <dgm:bulletEnabled val="1"/>
        </dgm:presLayoutVars>
      </dgm:prSet>
      <dgm:spPr/>
    </dgm:pt>
  </dgm:ptLst>
  <dgm:cxnLst>
    <dgm:cxn modelId="{1D553502-522A-4CBB-92B1-6504C16A6FD8}" srcId="{B2BF3572-7A9A-4DD7-9BA7-F6BB660B27A8}" destId="{62DF1CE0-7095-434B-B429-4AFAA84C756F}" srcOrd="1" destOrd="0" parTransId="{86E5CB6B-EDFD-4A9E-81DE-5D939FBB5BE4}" sibTransId="{A50CCCB3-C54C-4981-BA17-3C13501947B3}"/>
    <dgm:cxn modelId="{E270BD02-5A01-44F7-83BE-68492191CE9F}" type="presOf" srcId="{52EBEF18-C74C-4CBE-B6C5-C40AFA06CEF2}" destId="{CBD03DEF-977E-4CC3-BFB5-750B4A290878}" srcOrd="1" destOrd="0" presId="urn:microsoft.com/office/officeart/2016/7/layout/LinearBlockProcessNumbered"/>
    <dgm:cxn modelId="{658F730E-A50A-44C3-8A84-892F5FEEC32E}" type="presOf" srcId="{B2BF3572-7A9A-4DD7-9BA7-F6BB660B27A8}" destId="{6329EC17-DBF6-4930-AED9-8F35BBEAB311}" srcOrd="0" destOrd="0" presId="urn:microsoft.com/office/officeart/2016/7/layout/LinearBlockProcessNumbered"/>
    <dgm:cxn modelId="{7120CC10-16B2-4663-B0DF-FD560727E358}" type="presOf" srcId="{BA261B4F-F90E-40DE-8803-776BA0334FA4}" destId="{41743BA1-C008-49E2-812E-35309C64E225}" srcOrd="1" destOrd="0" presId="urn:microsoft.com/office/officeart/2016/7/layout/LinearBlockProcessNumbered"/>
    <dgm:cxn modelId="{E6AD6017-80C1-429B-BBB2-D33751DA0BB9}" srcId="{B2BF3572-7A9A-4DD7-9BA7-F6BB660B27A8}" destId="{BA261B4F-F90E-40DE-8803-776BA0334FA4}" srcOrd="0" destOrd="0" parTransId="{2D7E5D33-DDE4-482D-B862-716F9BC3855D}" sibTransId="{CFFD7990-329A-4B66-9F10-CC3F47CEF3F3}"/>
    <dgm:cxn modelId="{C349401D-34B1-4941-A8D9-D3963BADC873}" type="presOf" srcId="{BA261B4F-F90E-40DE-8803-776BA0334FA4}" destId="{3CE8C3DE-54C9-4EE1-92E5-B51B3155F380}" srcOrd="0" destOrd="0" presId="urn:microsoft.com/office/officeart/2016/7/layout/LinearBlockProcessNumbered"/>
    <dgm:cxn modelId="{E45AA924-0828-4C24-B165-1077C3944D0A}" type="presOf" srcId="{62DF1CE0-7095-434B-B429-4AFAA84C756F}" destId="{E6622237-57F9-4139-A487-7A10581240AA}" srcOrd="1" destOrd="0" presId="urn:microsoft.com/office/officeart/2016/7/layout/LinearBlockProcessNumbered"/>
    <dgm:cxn modelId="{14590B29-8D4A-4AEF-8FF8-F01384712602}" type="presOf" srcId="{A50CCCB3-C54C-4981-BA17-3C13501947B3}" destId="{52F81277-9FB7-4A16-ACA8-FD5D69D7A1D1}" srcOrd="0" destOrd="0" presId="urn:microsoft.com/office/officeart/2016/7/layout/LinearBlockProcessNumbered"/>
    <dgm:cxn modelId="{5D2E5141-BA71-4F1C-AC7A-ECFD7D8E4CE2}" type="presOf" srcId="{52EBEF18-C74C-4CBE-B6C5-C40AFA06CEF2}" destId="{F92654EB-0183-4C3A-9DB2-74C4CF40A3D1}" srcOrd="0" destOrd="0" presId="urn:microsoft.com/office/officeart/2016/7/layout/LinearBlockProcessNumbered"/>
    <dgm:cxn modelId="{9B3C3C62-1E12-4064-8F90-97C06FCC7E38}" type="presOf" srcId="{62DF1CE0-7095-434B-B429-4AFAA84C756F}" destId="{BF72BBF7-3F22-435C-AB89-93955D1CAE09}" srcOrd="0" destOrd="0" presId="urn:microsoft.com/office/officeart/2016/7/layout/LinearBlockProcessNumbered"/>
    <dgm:cxn modelId="{83D14647-3FA1-42AA-9305-477E34D6AF02}" type="presOf" srcId="{4C4FC313-FA18-4942-AABF-74D1A2C6EFDA}" destId="{E137271B-D5A9-4237-82D9-D089AFD1A23D}" srcOrd="0" destOrd="0" presId="urn:microsoft.com/office/officeart/2016/7/layout/LinearBlockProcessNumbered"/>
    <dgm:cxn modelId="{3EA4E247-74F4-4131-89CA-4DACF9408768}" type="presOf" srcId="{CFFD7990-329A-4B66-9F10-CC3F47CEF3F3}" destId="{698182BF-6F25-4DD2-829F-6F47B1E7135A}" srcOrd="0" destOrd="0" presId="urn:microsoft.com/office/officeart/2016/7/layout/LinearBlockProcessNumbered"/>
    <dgm:cxn modelId="{668ACA4F-57CD-48A0-B91B-3676ED9683AC}" type="presOf" srcId="{81147A39-60A5-4805-9931-F02F52459A9A}" destId="{C3A3A702-1B08-4878-9D58-25FBB51B2AC1}" srcOrd="0" destOrd="0" presId="urn:microsoft.com/office/officeart/2016/7/layout/LinearBlockProcessNumbered"/>
    <dgm:cxn modelId="{6C5C6A72-C364-4F99-AEAB-5F2002052211}" srcId="{B2BF3572-7A9A-4DD7-9BA7-F6BB660B27A8}" destId="{81147A39-60A5-4805-9931-F02F52459A9A}" srcOrd="3" destOrd="0" parTransId="{B31DC876-78C4-488D-A847-10886D027DD0}" sibTransId="{AB670497-2CC0-493D-A989-7AB0070EBCEB}"/>
    <dgm:cxn modelId="{F32B227B-1EFA-456E-95A2-1CD1DD89A855}" srcId="{B2BF3572-7A9A-4DD7-9BA7-F6BB660B27A8}" destId="{52EBEF18-C74C-4CBE-B6C5-C40AFA06CEF2}" srcOrd="2" destOrd="0" parTransId="{94DF9C51-A795-4EB2-A566-3E6208E7FF68}" sibTransId="{4C4FC313-FA18-4942-AABF-74D1A2C6EFDA}"/>
    <dgm:cxn modelId="{30807EA3-D1FE-468D-A9BB-E6B5565C776B}" type="presOf" srcId="{AB670497-2CC0-493D-A989-7AB0070EBCEB}" destId="{13939785-46F7-4776-8760-58B661D687D6}" srcOrd="0" destOrd="0" presId="urn:microsoft.com/office/officeart/2016/7/layout/LinearBlockProcessNumbered"/>
    <dgm:cxn modelId="{135BB0B9-AD7B-4071-A6AE-5E021CA68BEE}" type="presOf" srcId="{81147A39-60A5-4805-9931-F02F52459A9A}" destId="{F353B5C5-4441-4788-A99D-8368B2B82311}" srcOrd="1" destOrd="0" presId="urn:microsoft.com/office/officeart/2016/7/layout/LinearBlockProcessNumbered"/>
    <dgm:cxn modelId="{4836EC07-58A4-4A83-8D88-B178E4645D0E}" type="presParOf" srcId="{6329EC17-DBF6-4930-AED9-8F35BBEAB311}" destId="{25639FE2-6EC6-4B53-BE8C-82E9070AAC46}" srcOrd="0" destOrd="0" presId="urn:microsoft.com/office/officeart/2016/7/layout/LinearBlockProcessNumbered"/>
    <dgm:cxn modelId="{CC7F414D-9AA8-471A-A93E-4BEFD0AE856C}" type="presParOf" srcId="{25639FE2-6EC6-4B53-BE8C-82E9070AAC46}" destId="{3CE8C3DE-54C9-4EE1-92E5-B51B3155F380}" srcOrd="0" destOrd="0" presId="urn:microsoft.com/office/officeart/2016/7/layout/LinearBlockProcessNumbered"/>
    <dgm:cxn modelId="{E347D369-A5C1-4AF5-AE05-CB1AEBF587B3}" type="presParOf" srcId="{25639FE2-6EC6-4B53-BE8C-82E9070AAC46}" destId="{698182BF-6F25-4DD2-829F-6F47B1E7135A}" srcOrd="1" destOrd="0" presId="urn:microsoft.com/office/officeart/2016/7/layout/LinearBlockProcessNumbered"/>
    <dgm:cxn modelId="{A49D286C-7DFC-45EA-B319-539035CFF6A8}" type="presParOf" srcId="{25639FE2-6EC6-4B53-BE8C-82E9070AAC46}" destId="{41743BA1-C008-49E2-812E-35309C64E225}" srcOrd="2" destOrd="0" presId="urn:microsoft.com/office/officeart/2016/7/layout/LinearBlockProcessNumbered"/>
    <dgm:cxn modelId="{547EA6FA-C2F8-42D6-BB5A-31673846C2A3}" type="presParOf" srcId="{6329EC17-DBF6-4930-AED9-8F35BBEAB311}" destId="{A6E9BE9D-0AF0-4DB3-B67F-B98A2C94C7FB}" srcOrd="1" destOrd="0" presId="urn:microsoft.com/office/officeart/2016/7/layout/LinearBlockProcessNumbered"/>
    <dgm:cxn modelId="{26222174-91AB-4C9D-92D3-DA2A0E98ED69}" type="presParOf" srcId="{6329EC17-DBF6-4930-AED9-8F35BBEAB311}" destId="{CBDC99E2-90DD-4439-BC47-B281E10D46ED}" srcOrd="2" destOrd="0" presId="urn:microsoft.com/office/officeart/2016/7/layout/LinearBlockProcessNumbered"/>
    <dgm:cxn modelId="{523850B4-103E-40AA-8BB4-C5C74149AEBC}" type="presParOf" srcId="{CBDC99E2-90DD-4439-BC47-B281E10D46ED}" destId="{BF72BBF7-3F22-435C-AB89-93955D1CAE09}" srcOrd="0" destOrd="0" presId="urn:microsoft.com/office/officeart/2016/7/layout/LinearBlockProcessNumbered"/>
    <dgm:cxn modelId="{EDD99BB6-FB8C-42A7-B049-2C97574E65F4}" type="presParOf" srcId="{CBDC99E2-90DD-4439-BC47-B281E10D46ED}" destId="{52F81277-9FB7-4A16-ACA8-FD5D69D7A1D1}" srcOrd="1" destOrd="0" presId="urn:microsoft.com/office/officeart/2016/7/layout/LinearBlockProcessNumbered"/>
    <dgm:cxn modelId="{389E529D-02BB-4FE4-A265-8BC1A1FBB872}" type="presParOf" srcId="{CBDC99E2-90DD-4439-BC47-B281E10D46ED}" destId="{E6622237-57F9-4139-A487-7A10581240AA}" srcOrd="2" destOrd="0" presId="urn:microsoft.com/office/officeart/2016/7/layout/LinearBlockProcessNumbered"/>
    <dgm:cxn modelId="{2ABAD1DE-6C87-4CF2-BDD1-3ACCD7200D27}" type="presParOf" srcId="{6329EC17-DBF6-4930-AED9-8F35BBEAB311}" destId="{09B702DB-97F4-4534-8FDE-9D5C04EBD085}" srcOrd="3" destOrd="0" presId="urn:microsoft.com/office/officeart/2016/7/layout/LinearBlockProcessNumbered"/>
    <dgm:cxn modelId="{767902DF-A723-44F9-8D08-6814CA1DBB4E}" type="presParOf" srcId="{6329EC17-DBF6-4930-AED9-8F35BBEAB311}" destId="{CF49D3E6-C423-43CF-ACE6-D9A9ACE3AEBD}" srcOrd="4" destOrd="0" presId="urn:microsoft.com/office/officeart/2016/7/layout/LinearBlockProcessNumbered"/>
    <dgm:cxn modelId="{7039D3DC-ACA2-459B-A78F-3CB47C235B3C}" type="presParOf" srcId="{CF49D3E6-C423-43CF-ACE6-D9A9ACE3AEBD}" destId="{F92654EB-0183-4C3A-9DB2-74C4CF40A3D1}" srcOrd="0" destOrd="0" presId="urn:microsoft.com/office/officeart/2016/7/layout/LinearBlockProcessNumbered"/>
    <dgm:cxn modelId="{F289897C-9DC2-4047-A494-733625D67CFA}" type="presParOf" srcId="{CF49D3E6-C423-43CF-ACE6-D9A9ACE3AEBD}" destId="{E137271B-D5A9-4237-82D9-D089AFD1A23D}" srcOrd="1" destOrd="0" presId="urn:microsoft.com/office/officeart/2016/7/layout/LinearBlockProcessNumbered"/>
    <dgm:cxn modelId="{A647B5AD-F833-4CBA-952F-0EC1E540068D}" type="presParOf" srcId="{CF49D3E6-C423-43CF-ACE6-D9A9ACE3AEBD}" destId="{CBD03DEF-977E-4CC3-BFB5-750B4A290878}" srcOrd="2" destOrd="0" presId="urn:microsoft.com/office/officeart/2016/7/layout/LinearBlockProcessNumbered"/>
    <dgm:cxn modelId="{BC37971E-B22B-4333-8342-2BE8618866E9}" type="presParOf" srcId="{6329EC17-DBF6-4930-AED9-8F35BBEAB311}" destId="{BC77C976-2388-4B33-82E9-9E80A03BC2F6}" srcOrd="5" destOrd="0" presId="urn:microsoft.com/office/officeart/2016/7/layout/LinearBlockProcessNumbered"/>
    <dgm:cxn modelId="{9C0026B3-FB6C-4631-9BB2-C193EA04ADD4}" type="presParOf" srcId="{6329EC17-DBF6-4930-AED9-8F35BBEAB311}" destId="{05C1359D-C6C3-4A8C-9154-3DC203C1EFAE}" srcOrd="6" destOrd="0" presId="urn:microsoft.com/office/officeart/2016/7/layout/LinearBlockProcessNumbered"/>
    <dgm:cxn modelId="{AD7D4405-A2C0-47A7-B706-DB0DBCB0251B}" type="presParOf" srcId="{05C1359D-C6C3-4A8C-9154-3DC203C1EFAE}" destId="{C3A3A702-1B08-4878-9D58-25FBB51B2AC1}" srcOrd="0" destOrd="0" presId="urn:microsoft.com/office/officeart/2016/7/layout/LinearBlockProcessNumbered"/>
    <dgm:cxn modelId="{B2DC4FE6-7045-4594-A695-284B0527163E}" type="presParOf" srcId="{05C1359D-C6C3-4A8C-9154-3DC203C1EFAE}" destId="{13939785-46F7-4776-8760-58B661D687D6}" srcOrd="1" destOrd="0" presId="urn:microsoft.com/office/officeart/2016/7/layout/LinearBlockProcessNumbered"/>
    <dgm:cxn modelId="{AA8BCC7E-BD5F-4F49-ABE0-4E310D2E2548}" type="presParOf" srcId="{05C1359D-C6C3-4A8C-9154-3DC203C1EFAE}" destId="{F353B5C5-4441-4788-A99D-8368B2B82311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C7A51DD-B735-4A59-A385-0763AC0262B3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DC237CC-56B2-4344-9F0E-DED9A1AF0ED6}">
      <dgm:prSet custT="1"/>
      <dgm:spPr/>
      <dgm:t>
        <a:bodyPr/>
        <a:lstStyle/>
        <a:p>
          <a:r>
            <a:rPr lang="sr-Latn-RS" sz="2400" b="1" i="0" baseline="0" dirty="0">
              <a:latin typeface="Arial" panose="020B0604020202020204" pitchFamily="34" charset="0"/>
              <a:cs typeface="Arial" panose="020B0604020202020204" pitchFamily="34" charset="0"/>
            </a:rPr>
            <a:t>Strateški plan poboljšanja nastave</a:t>
          </a:r>
          <a:r>
            <a:rPr lang="sr-Latn-RS" sz="2400" b="0" i="0" baseline="0" dirty="0">
              <a:latin typeface="Arial" panose="020B0604020202020204" pitchFamily="34" charset="0"/>
              <a:cs typeface="Arial" panose="020B0604020202020204" pitchFamily="34" charset="0"/>
            </a:rPr>
            <a:t> (uključivanje učenika u planiranje).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38CB957-96EF-44A6-8E68-C8051E2994B1}" type="parTrans" cxnId="{6538A960-D671-46F5-930A-C9F91F5AD9BC}">
      <dgm:prSet/>
      <dgm:spPr/>
      <dgm:t>
        <a:bodyPr/>
        <a:lstStyle/>
        <a:p>
          <a:endParaRPr lang="en-US"/>
        </a:p>
      </dgm:t>
    </dgm:pt>
    <dgm:pt modelId="{12CCA658-4CEC-4341-95F4-79998099939D}" type="sibTrans" cxnId="{6538A960-D671-46F5-930A-C9F91F5AD9BC}">
      <dgm:prSet/>
      <dgm:spPr/>
      <dgm:t>
        <a:bodyPr/>
        <a:lstStyle/>
        <a:p>
          <a:endParaRPr lang="en-US"/>
        </a:p>
      </dgm:t>
    </dgm:pt>
    <dgm:pt modelId="{744E0F28-FDA2-469C-AB08-9AF579045633}">
      <dgm:prSet custT="1"/>
      <dgm:spPr/>
      <dgm:t>
        <a:bodyPr/>
        <a:lstStyle/>
        <a:p>
          <a:r>
            <a:rPr lang="sr-Latn-RS" sz="2400" b="1" i="0" baseline="0" dirty="0">
              <a:latin typeface="Arial" panose="020B0604020202020204" pitchFamily="34" charset="0"/>
              <a:cs typeface="Arial" panose="020B0604020202020204" pitchFamily="34" charset="0"/>
            </a:rPr>
            <a:t>Radionice za nastavnike o modernim pedagoškim metodama.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5EBFA09-B3FC-4D88-B0BE-1A8B9FBDF2BC}" type="parTrans" cxnId="{802141F8-04DE-4FD4-A7F6-687DC08BA875}">
      <dgm:prSet/>
      <dgm:spPr/>
      <dgm:t>
        <a:bodyPr/>
        <a:lstStyle/>
        <a:p>
          <a:endParaRPr lang="en-US"/>
        </a:p>
      </dgm:t>
    </dgm:pt>
    <dgm:pt modelId="{884E9DCB-E2D8-46D3-89DE-B7500032EA25}" type="sibTrans" cxnId="{802141F8-04DE-4FD4-A7F6-687DC08BA875}">
      <dgm:prSet/>
      <dgm:spPr/>
      <dgm:t>
        <a:bodyPr/>
        <a:lstStyle/>
        <a:p>
          <a:endParaRPr lang="en-US"/>
        </a:p>
      </dgm:t>
    </dgm:pt>
    <dgm:pt modelId="{55310F8E-F1EE-4748-9758-7B504E83C3A8}">
      <dgm:prSet custT="1"/>
      <dgm:spPr/>
      <dgm:t>
        <a:bodyPr/>
        <a:lstStyle/>
        <a:p>
          <a:r>
            <a:rPr lang="sr-Latn-RS" sz="2400" b="1" i="0" baseline="0" dirty="0">
              <a:latin typeface="Arial" panose="020B0604020202020204" pitchFamily="34" charset="0"/>
              <a:cs typeface="Arial" panose="020B0604020202020204" pitchFamily="34" charset="0"/>
            </a:rPr>
            <a:t>Poboljšati dostupnost </a:t>
          </a:r>
          <a:r>
            <a:rPr lang="sr-Latn-RS" sz="2400" b="1" i="0" baseline="0" dirty="0" err="1">
              <a:latin typeface="Arial" panose="020B0604020202020204" pitchFamily="34" charset="0"/>
              <a:cs typeface="Arial" panose="020B0604020202020204" pitchFamily="34" charset="0"/>
            </a:rPr>
            <a:t>savjetodavnih</a:t>
          </a:r>
          <a:r>
            <a:rPr lang="sr-Latn-RS" sz="2400" b="1" i="0" baseline="0" dirty="0">
              <a:latin typeface="Arial" panose="020B0604020202020204" pitchFamily="34" charset="0"/>
              <a:cs typeface="Arial" panose="020B0604020202020204" pitchFamily="34" charset="0"/>
            </a:rPr>
            <a:t> službi.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B251649-EBA2-4301-B0C0-8FEE94A48BE1}" type="parTrans" cxnId="{96FAB4A6-74D6-41A3-9ADC-CFC4C7728276}">
      <dgm:prSet/>
      <dgm:spPr/>
      <dgm:t>
        <a:bodyPr/>
        <a:lstStyle/>
        <a:p>
          <a:endParaRPr lang="en-US"/>
        </a:p>
      </dgm:t>
    </dgm:pt>
    <dgm:pt modelId="{D93A110E-6EA2-4206-806E-699BB13DE34F}" type="sibTrans" cxnId="{96FAB4A6-74D6-41A3-9ADC-CFC4C7728276}">
      <dgm:prSet/>
      <dgm:spPr/>
      <dgm:t>
        <a:bodyPr/>
        <a:lstStyle/>
        <a:p>
          <a:endParaRPr lang="en-US"/>
        </a:p>
      </dgm:t>
    </dgm:pt>
    <dgm:pt modelId="{7D1CEADF-BFD4-4742-82FF-EC456A72F8A7}">
      <dgm:prSet custT="1"/>
      <dgm:spPr/>
      <dgm:t>
        <a:bodyPr/>
        <a:lstStyle/>
        <a:p>
          <a:r>
            <a:rPr lang="sr-Latn-RS" sz="2400" b="1" i="0" baseline="0" dirty="0">
              <a:latin typeface="Arial" panose="020B0604020202020204" pitchFamily="34" charset="0"/>
              <a:cs typeface="Arial" panose="020B0604020202020204" pitchFamily="34" charset="0"/>
            </a:rPr>
            <a:t>Redovno provođenje anketa i uključivanje učenika u evaluaciju.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33ED55C-66C9-4F16-A358-EC44FBD154D4}" type="parTrans" cxnId="{2F9C49F6-B97A-47F7-9D13-140127456022}">
      <dgm:prSet/>
      <dgm:spPr/>
      <dgm:t>
        <a:bodyPr/>
        <a:lstStyle/>
        <a:p>
          <a:endParaRPr lang="en-US"/>
        </a:p>
      </dgm:t>
    </dgm:pt>
    <dgm:pt modelId="{E0A4B2A3-C7B8-4121-8435-75C629862E68}" type="sibTrans" cxnId="{2F9C49F6-B97A-47F7-9D13-140127456022}">
      <dgm:prSet/>
      <dgm:spPr/>
      <dgm:t>
        <a:bodyPr/>
        <a:lstStyle/>
        <a:p>
          <a:endParaRPr lang="en-US"/>
        </a:p>
      </dgm:t>
    </dgm:pt>
    <dgm:pt modelId="{A7C7BAB8-4757-44B3-8A61-CEA00F0ED7B5}" type="pres">
      <dgm:prSet presAssocID="{1C7A51DD-B735-4A59-A385-0763AC0262B3}" presName="outerComposite" presStyleCnt="0">
        <dgm:presLayoutVars>
          <dgm:chMax val="5"/>
          <dgm:dir/>
          <dgm:resizeHandles val="exact"/>
        </dgm:presLayoutVars>
      </dgm:prSet>
      <dgm:spPr/>
    </dgm:pt>
    <dgm:pt modelId="{B074CA0E-D114-4DDB-8E1B-BC009C67CB76}" type="pres">
      <dgm:prSet presAssocID="{1C7A51DD-B735-4A59-A385-0763AC0262B3}" presName="dummyMaxCanvas" presStyleCnt="0">
        <dgm:presLayoutVars/>
      </dgm:prSet>
      <dgm:spPr/>
    </dgm:pt>
    <dgm:pt modelId="{61D000E4-3E8E-4573-98C0-D7EDA740BADD}" type="pres">
      <dgm:prSet presAssocID="{1C7A51DD-B735-4A59-A385-0763AC0262B3}" presName="FourNodes_1" presStyleLbl="node1" presStyleIdx="0" presStyleCnt="4">
        <dgm:presLayoutVars>
          <dgm:bulletEnabled val="1"/>
        </dgm:presLayoutVars>
      </dgm:prSet>
      <dgm:spPr/>
    </dgm:pt>
    <dgm:pt modelId="{91A2DF0B-DF24-446C-9058-1D126E791122}" type="pres">
      <dgm:prSet presAssocID="{1C7A51DD-B735-4A59-A385-0763AC0262B3}" presName="FourNodes_2" presStyleLbl="node1" presStyleIdx="1" presStyleCnt="4">
        <dgm:presLayoutVars>
          <dgm:bulletEnabled val="1"/>
        </dgm:presLayoutVars>
      </dgm:prSet>
      <dgm:spPr/>
    </dgm:pt>
    <dgm:pt modelId="{339C11FC-2D50-4063-B577-05174D23F462}" type="pres">
      <dgm:prSet presAssocID="{1C7A51DD-B735-4A59-A385-0763AC0262B3}" presName="FourNodes_3" presStyleLbl="node1" presStyleIdx="2" presStyleCnt="4">
        <dgm:presLayoutVars>
          <dgm:bulletEnabled val="1"/>
        </dgm:presLayoutVars>
      </dgm:prSet>
      <dgm:spPr/>
    </dgm:pt>
    <dgm:pt modelId="{3E096180-AF7B-48A1-BC5C-F9EE7F22C80A}" type="pres">
      <dgm:prSet presAssocID="{1C7A51DD-B735-4A59-A385-0763AC0262B3}" presName="FourNodes_4" presStyleLbl="node1" presStyleIdx="3" presStyleCnt="4">
        <dgm:presLayoutVars>
          <dgm:bulletEnabled val="1"/>
        </dgm:presLayoutVars>
      </dgm:prSet>
      <dgm:spPr/>
    </dgm:pt>
    <dgm:pt modelId="{8922A49E-52D3-44FE-8071-C41DF0A3F547}" type="pres">
      <dgm:prSet presAssocID="{1C7A51DD-B735-4A59-A385-0763AC0262B3}" presName="FourConn_1-2" presStyleLbl="fgAccFollowNode1" presStyleIdx="0" presStyleCnt="3">
        <dgm:presLayoutVars>
          <dgm:bulletEnabled val="1"/>
        </dgm:presLayoutVars>
      </dgm:prSet>
      <dgm:spPr/>
    </dgm:pt>
    <dgm:pt modelId="{9C6AA7E6-017F-406D-A4CF-4F1D255FD2ED}" type="pres">
      <dgm:prSet presAssocID="{1C7A51DD-B735-4A59-A385-0763AC0262B3}" presName="FourConn_2-3" presStyleLbl="fgAccFollowNode1" presStyleIdx="1" presStyleCnt="3">
        <dgm:presLayoutVars>
          <dgm:bulletEnabled val="1"/>
        </dgm:presLayoutVars>
      </dgm:prSet>
      <dgm:spPr/>
    </dgm:pt>
    <dgm:pt modelId="{96F3CC38-8D8D-4CD2-AE3E-8302CFD62F3E}" type="pres">
      <dgm:prSet presAssocID="{1C7A51DD-B735-4A59-A385-0763AC0262B3}" presName="FourConn_3-4" presStyleLbl="fgAccFollowNode1" presStyleIdx="2" presStyleCnt="3">
        <dgm:presLayoutVars>
          <dgm:bulletEnabled val="1"/>
        </dgm:presLayoutVars>
      </dgm:prSet>
      <dgm:spPr/>
    </dgm:pt>
    <dgm:pt modelId="{3D280592-AD87-41C8-9321-8629803F1462}" type="pres">
      <dgm:prSet presAssocID="{1C7A51DD-B735-4A59-A385-0763AC0262B3}" presName="FourNodes_1_text" presStyleLbl="node1" presStyleIdx="3" presStyleCnt="4">
        <dgm:presLayoutVars>
          <dgm:bulletEnabled val="1"/>
        </dgm:presLayoutVars>
      </dgm:prSet>
      <dgm:spPr/>
    </dgm:pt>
    <dgm:pt modelId="{563677FC-A658-4454-9A7A-D46D0D1A33B8}" type="pres">
      <dgm:prSet presAssocID="{1C7A51DD-B735-4A59-A385-0763AC0262B3}" presName="FourNodes_2_text" presStyleLbl="node1" presStyleIdx="3" presStyleCnt="4">
        <dgm:presLayoutVars>
          <dgm:bulletEnabled val="1"/>
        </dgm:presLayoutVars>
      </dgm:prSet>
      <dgm:spPr/>
    </dgm:pt>
    <dgm:pt modelId="{B29EED4A-38D6-4140-B7B3-C295D5B4757A}" type="pres">
      <dgm:prSet presAssocID="{1C7A51DD-B735-4A59-A385-0763AC0262B3}" presName="FourNodes_3_text" presStyleLbl="node1" presStyleIdx="3" presStyleCnt="4">
        <dgm:presLayoutVars>
          <dgm:bulletEnabled val="1"/>
        </dgm:presLayoutVars>
      </dgm:prSet>
      <dgm:spPr/>
    </dgm:pt>
    <dgm:pt modelId="{0D5D77E4-ECC6-46F1-8E85-22C178212F24}" type="pres">
      <dgm:prSet presAssocID="{1C7A51DD-B735-4A59-A385-0763AC0262B3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18137918-1554-4D30-B823-C81B2BA1C9B4}" type="presOf" srcId="{744E0F28-FDA2-469C-AB08-9AF579045633}" destId="{91A2DF0B-DF24-446C-9058-1D126E791122}" srcOrd="0" destOrd="0" presId="urn:microsoft.com/office/officeart/2005/8/layout/vProcess5"/>
    <dgm:cxn modelId="{194F6020-B2A1-407A-8204-EAC08B321D9A}" type="presOf" srcId="{884E9DCB-E2D8-46D3-89DE-B7500032EA25}" destId="{9C6AA7E6-017F-406D-A4CF-4F1D255FD2ED}" srcOrd="0" destOrd="0" presId="urn:microsoft.com/office/officeart/2005/8/layout/vProcess5"/>
    <dgm:cxn modelId="{10D9BA20-BD4E-446B-9E94-6755872B9203}" type="presOf" srcId="{12CCA658-4CEC-4341-95F4-79998099939D}" destId="{8922A49E-52D3-44FE-8071-C41DF0A3F547}" srcOrd="0" destOrd="0" presId="urn:microsoft.com/office/officeart/2005/8/layout/vProcess5"/>
    <dgm:cxn modelId="{9F78F52F-3C1B-406F-96E5-36E6BE4AF2B3}" type="presOf" srcId="{1C7A51DD-B735-4A59-A385-0763AC0262B3}" destId="{A7C7BAB8-4757-44B3-8A61-CEA00F0ED7B5}" srcOrd="0" destOrd="0" presId="urn:microsoft.com/office/officeart/2005/8/layout/vProcess5"/>
    <dgm:cxn modelId="{6538A960-D671-46F5-930A-C9F91F5AD9BC}" srcId="{1C7A51DD-B735-4A59-A385-0763AC0262B3}" destId="{3DC237CC-56B2-4344-9F0E-DED9A1AF0ED6}" srcOrd="0" destOrd="0" parTransId="{C38CB957-96EF-44A6-8E68-C8051E2994B1}" sibTransId="{12CCA658-4CEC-4341-95F4-79998099939D}"/>
    <dgm:cxn modelId="{B7F07E62-07F0-4882-8498-DD96EAD64E91}" type="presOf" srcId="{744E0F28-FDA2-469C-AB08-9AF579045633}" destId="{563677FC-A658-4454-9A7A-D46D0D1A33B8}" srcOrd="1" destOrd="0" presId="urn:microsoft.com/office/officeart/2005/8/layout/vProcess5"/>
    <dgm:cxn modelId="{414C866E-69A4-4820-AA50-2227AEC57CFD}" type="presOf" srcId="{D93A110E-6EA2-4206-806E-699BB13DE34F}" destId="{96F3CC38-8D8D-4CD2-AE3E-8302CFD62F3E}" srcOrd="0" destOrd="0" presId="urn:microsoft.com/office/officeart/2005/8/layout/vProcess5"/>
    <dgm:cxn modelId="{A6BF9C7F-8A9F-49C5-9A5C-5043CE71C886}" type="presOf" srcId="{7D1CEADF-BFD4-4742-82FF-EC456A72F8A7}" destId="{0D5D77E4-ECC6-46F1-8E85-22C178212F24}" srcOrd="1" destOrd="0" presId="urn:microsoft.com/office/officeart/2005/8/layout/vProcess5"/>
    <dgm:cxn modelId="{F706AF80-F620-4B3D-8CF3-2F055A97EAB3}" type="presOf" srcId="{3DC237CC-56B2-4344-9F0E-DED9A1AF0ED6}" destId="{3D280592-AD87-41C8-9321-8629803F1462}" srcOrd="1" destOrd="0" presId="urn:microsoft.com/office/officeart/2005/8/layout/vProcess5"/>
    <dgm:cxn modelId="{6C22B899-0CC2-432E-B3E8-D3CC90A0334B}" type="presOf" srcId="{55310F8E-F1EE-4748-9758-7B504E83C3A8}" destId="{339C11FC-2D50-4063-B577-05174D23F462}" srcOrd="0" destOrd="0" presId="urn:microsoft.com/office/officeart/2005/8/layout/vProcess5"/>
    <dgm:cxn modelId="{96FAB4A6-74D6-41A3-9ADC-CFC4C7728276}" srcId="{1C7A51DD-B735-4A59-A385-0763AC0262B3}" destId="{55310F8E-F1EE-4748-9758-7B504E83C3A8}" srcOrd="2" destOrd="0" parTransId="{BB251649-EBA2-4301-B0C0-8FEE94A48BE1}" sibTransId="{D93A110E-6EA2-4206-806E-699BB13DE34F}"/>
    <dgm:cxn modelId="{AB091BB2-7FF2-4B27-9A5F-B40C85C993B7}" type="presOf" srcId="{3DC237CC-56B2-4344-9F0E-DED9A1AF0ED6}" destId="{61D000E4-3E8E-4573-98C0-D7EDA740BADD}" srcOrd="0" destOrd="0" presId="urn:microsoft.com/office/officeart/2005/8/layout/vProcess5"/>
    <dgm:cxn modelId="{6419D8C5-F001-4E5F-BB0B-910F67AAF018}" type="presOf" srcId="{55310F8E-F1EE-4748-9758-7B504E83C3A8}" destId="{B29EED4A-38D6-4140-B7B3-C295D5B4757A}" srcOrd="1" destOrd="0" presId="urn:microsoft.com/office/officeart/2005/8/layout/vProcess5"/>
    <dgm:cxn modelId="{859CAFD0-0A2F-4E02-AA69-07F94DAFED18}" type="presOf" srcId="{7D1CEADF-BFD4-4742-82FF-EC456A72F8A7}" destId="{3E096180-AF7B-48A1-BC5C-F9EE7F22C80A}" srcOrd="0" destOrd="0" presId="urn:microsoft.com/office/officeart/2005/8/layout/vProcess5"/>
    <dgm:cxn modelId="{2F9C49F6-B97A-47F7-9D13-140127456022}" srcId="{1C7A51DD-B735-4A59-A385-0763AC0262B3}" destId="{7D1CEADF-BFD4-4742-82FF-EC456A72F8A7}" srcOrd="3" destOrd="0" parTransId="{E33ED55C-66C9-4F16-A358-EC44FBD154D4}" sibTransId="{E0A4B2A3-C7B8-4121-8435-75C629862E68}"/>
    <dgm:cxn modelId="{802141F8-04DE-4FD4-A7F6-687DC08BA875}" srcId="{1C7A51DD-B735-4A59-A385-0763AC0262B3}" destId="{744E0F28-FDA2-469C-AB08-9AF579045633}" srcOrd="1" destOrd="0" parTransId="{05EBFA09-B3FC-4D88-B0BE-1A8B9FBDF2BC}" sibTransId="{884E9DCB-E2D8-46D3-89DE-B7500032EA25}"/>
    <dgm:cxn modelId="{371A44BF-7E51-441B-8B3F-55E4299F845C}" type="presParOf" srcId="{A7C7BAB8-4757-44B3-8A61-CEA00F0ED7B5}" destId="{B074CA0E-D114-4DDB-8E1B-BC009C67CB76}" srcOrd="0" destOrd="0" presId="urn:microsoft.com/office/officeart/2005/8/layout/vProcess5"/>
    <dgm:cxn modelId="{2719A838-27D8-44C5-A825-5995708593CE}" type="presParOf" srcId="{A7C7BAB8-4757-44B3-8A61-CEA00F0ED7B5}" destId="{61D000E4-3E8E-4573-98C0-D7EDA740BADD}" srcOrd="1" destOrd="0" presId="urn:microsoft.com/office/officeart/2005/8/layout/vProcess5"/>
    <dgm:cxn modelId="{E101FBC6-6435-4CDA-8D6B-635B59A79519}" type="presParOf" srcId="{A7C7BAB8-4757-44B3-8A61-CEA00F0ED7B5}" destId="{91A2DF0B-DF24-446C-9058-1D126E791122}" srcOrd="2" destOrd="0" presId="urn:microsoft.com/office/officeart/2005/8/layout/vProcess5"/>
    <dgm:cxn modelId="{369DAA39-BA9A-4347-9A9E-4382EA50FA90}" type="presParOf" srcId="{A7C7BAB8-4757-44B3-8A61-CEA00F0ED7B5}" destId="{339C11FC-2D50-4063-B577-05174D23F462}" srcOrd="3" destOrd="0" presId="urn:microsoft.com/office/officeart/2005/8/layout/vProcess5"/>
    <dgm:cxn modelId="{A8E9FFF8-CD30-41D9-9A71-703141F54E7A}" type="presParOf" srcId="{A7C7BAB8-4757-44B3-8A61-CEA00F0ED7B5}" destId="{3E096180-AF7B-48A1-BC5C-F9EE7F22C80A}" srcOrd="4" destOrd="0" presId="urn:microsoft.com/office/officeart/2005/8/layout/vProcess5"/>
    <dgm:cxn modelId="{16096348-1CFC-492B-B34D-ABF49097EF30}" type="presParOf" srcId="{A7C7BAB8-4757-44B3-8A61-CEA00F0ED7B5}" destId="{8922A49E-52D3-44FE-8071-C41DF0A3F547}" srcOrd="5" destOrd="0" presId="urn:microsoft.com/office/officeart/2005/8/layout/vProcess5"/>
    <dgm:cxn modelId="{ED47029A-194E-4A91-969D-F7911C18537F}" type="presParOf" srcId="{A7C7BAB8-4757-44B3-8A61-CEA00F0ED7B5}" destId="{9C6AA7E6-017F-406D-A4CF-4F1D255FD2ED}" srcOrd="6" destOrd="0" presId="urn:microsoft.com/office/officeart/2005/8/layout/vProcess5"/>
    <dgm:cxn modelId="{400A2F70-2968-4D33-A414-D3E9E35DC211}" type="presParOf" srcId="{A7C7BAB8-4757-44B3-8A61-CEA00F0ED7B5}" destId="{96F3CC38-8D8D-4CD2-AE3E-8302CFD62F3E}" srcOrd="7" destOrd="0" presId="urn:microsoft.com/office/officeart/2005/8/layout/vProcess5"/>
    <dgm:cxn modelId="{34528E95-0AE6-4DEF-9082-021AABC36011}" type="presParOf" srcId="{A7C7BAB8-4757-44B3-8A61-CEA00F0ED7B5}" destId="{3D280592-AD87-41C8-9321-8629803F1462}" srcOrd="8" destOrd="0" presId="urn:microsoft.com/office/officeart/2005/8/layout/vProcess5"/>
    <dgm:cxn modelId="{6CA89604-DB61-4E7D-9BDD-80230379CCAE}" type="presParOf" srcId="{A7C7BAB8-4757-44B3-8A61-CEA00F0ED7B5}" destId="{563677FC-A658-4454-9A7A-D46D0D1A33B8}" srcOrd="9" destOrd="0" presId="urn:microsoft.com/office/officeart/2005/8/layout/vProcess5"/>
    <dgm:cxn modelId="{25CF8FBC-6933-4B04-8582-FB6B4E9A1302}" type="presParOf" srcId="{A7C7BAB8-4757-44B3-8A61-CEA00F0ED7B5}" destId="{B29EED4A-38D6-4140-B7B3-C295D5B4757A}" srcOrd="10" destOrd="0" presId="urn:microsoft.com/office/officeart/2005/8/layout/vProcess5"/>
    <dgm:cxn modelId="{73611AAA-56D9-40B3-872B-27240ACE0411}" type="presParOf" srcId="{A7C7BAB8-4757-44B3-8A61-CEA00F0ED7B5}" destId="{0D5D77E4-ECC6-46F1-8E85-22C178212F24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9BC6667-5400-4983-9FDD-511FEBF77779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39466E9-488B-4E0F-9BBD-FF52AB2A2668}">
      <dgm:prSet/>
      <dgm:spPr/>
      <dgm:t>
        <a:bodyPr/>
        <a:lstStyle/>
        <a:p>
          <a:r>
            <a:rPr lang="hr-HR" b="1"/>
            <a:t>Broj ispitanika:</a:t>
          </a:r>
          <a:r>
            <a:rPr lang="hr-HR"/>
            <a:t> npr. 160 učenika</a:t>
          </a:r>
          <a:endParaRPr lang="en-US"/>
        </a:p>
      </dgm:t>
    </dgm:pt>
    <dgm:pt modelId="{F0A6596B-BCAD-4D6F-A3ED-B94EEA173920}" type="parTrans" cxnId="{74D45F44-81E8-41CE-BC86-D1FA831A353A}">
      <dgm:prSet/>
      <dgm:spPr/>
      <dgm:t>
        <a:bodyPr/>
        <a:lstStyle/>
        <a:p>
          <a:endParaRPr lang="en-US"/>
        </a:p>
      </dgm:t>
    </dgm:pt>
    <dgm:pt modelId="{DF0F647B-1A66-418A-8341-2BC8E2E3562E}" type="sibTrans" cxnId="{74D45F44-81E8-41CE-BC86-D1FA831A353A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BD23448A-F87C-4F8B-93D5-09CD0E875F80}">
      <dgm:prSet/>
      <dgm:spPr/>
      <dgm:t>
        <a:bodyPr/>
        <a:lstStyle/>
        <a:p>
          <a:r>
            <a:rPr lang="hr-HR" b="1"/>
            <a:t>Razredi:</a:t>
          </a:r>
          <a:r>
            <a:rPr lang="hr-HR"/>
            <a:t> 1. do 4. /5. razreda srednje škole</a:t>
          </a:r>
          <a:endParaRPr lang="en-US"/>
        </a:p>
      </dgm:t>
    </dgm:pt>
    <dgm:pt modelId="{452A5EC3-332F-4A6F-94A1-5D64EAD8F87C}" type="parTrans" cxnId="{64ECA129-5C01-4758-B690-4BAB31C0B908}">
      <dgm:prSet/>
      <dgm:spPr/>
      <dgm:t>
        <a:bodyPr/>
        <a:lstStyle/>
        <a:p>
          <a:endParaRPr lang="en-US"/>
        </a:p>
      </dgm:t>
    </dgm:pt>
    <dgm:pt modelId="{59F356E3-D47C-4F37-BA23-BE1CFC5C8DB2}" type="sibTrans" cxnId="{64ECA129-5C01-4758-B690-4BAB31C0B908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901AABA3-D1BA-448D-88B4-B2A6C38C04AA}">
      <dgm:prSet/>
      <dgm:spPr/>
      <dgm:t>
        <a:bodyPr/>
        <a:lstStyle/>
        <a:p>
          <a:r>
            <a:rPr lang="hr-HR" b="1"/>
            <a:t>Metoda:</a:t>
          </a:r>
          <a:r>
            <a:rPr lang="hr-HR"/>
            <a:t> anonimna online anketa</a:t>
          </a:r>
          <a:endParaRPr lang="en-US"/>
        </a:p>
      </dgm:t>
    </dgm:pt>
    <dgm:pt modelId="{452B183D-07A8-4262-B9E3-D00591E50338}" type="parTrans" cxnId="{5AEFD5AE-6A86-428D-AFB2-44868E1B0067}">
      <dgm:prSet/>
      <dgm:spPr/>
      <dgm:t>
        <a:bodyPr/>
        <a:lstStyle/>
        <a:p>
          <a:endParaRPr lang="en-US"/>
        </a:p>
      </dgm:t>
    </dgm:pt>
    <dgm:pt modelId="{0F507594-57E6-45F8-9882-499C51EA6585}" type="sibTrans" cxnId="{5AEFD5AE-6A86-428D-AFB2-44868E1B0067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6042A22B-4B5F-41B9-A9B3-3BB2365977E9}" type="pres">
      <dgm:prSet presAssocID="{B9BC6667-5400-4983-9FDD-511FEBF77779}" presName="Name0" presStyleCnt="0">
        <dgm:presLayoutVars>
          <dgm:animLvl val="lvl"/>
          <dgm:resizeHandles val="exact"/>
        </dgm:presLayoutVars>
      </dgm:prSet>
      <dgm:spPr/>
    </dgm:pt>
    <dgm:pt modelId="{3636C8C4-F8FE-4FCB-BCE4-6BBC40FE7BE3}" type="pres">
      <dgm:prSet presAssocID="{B39466E9-488B-4E0F-9BBD-FF52AB2A2668}" presName="compositeNode" presStyleCnt="0">
        <dgm:presLayoutVars>
          <dgm:bulletEnabled val="1"/>
        </dgm:presLayoutVars>
      </dgm:prSet>
      <dgm:spPr/>
    </dgm:pt>
    <dgm:pt modelId="{19B51A44-1154-49B9-A2D6-BA5121A2D278}" type="pres">
      <dgm:prSet presAssocID="{B39466E9-488B-4E0F-9BBD-FF52AB2A2668}" presName="bgRect" presStyleLbl="bgAccFollowNode1" presStyleIdx="0" presStyleCnt="3"/>
      <dgm:spPr/>
    </dgm:pt>
    <dgm:pt modelId="{A873046E-95E8-41DD-8C55-998A92C02172}" type="pres">
      <dgm:prSet presAssocID="{DF0F647B-1A66-418A-8341-2BC8E2E3562E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38DA8022-4125-4DC4-A62B-DCB5E3C15BD9}" type="pres">
      <dgm:prSet presAssocID="{B39466E9-488B-4E0F-9BBD-FF52AB2A2668}" presName="bottomLine" presStyleLbl="alignNode1" presStyleIdx="1" presStyleCnt="6">
        <dgm:presLayoutVars/>
      </dgm:prSet>
      <dgm:spPr/>
    </dgm:pt>
    <dgm:pt modelId="{3B118B6E-9C71-43B8-92AF-0E77A80DA69E}" type="pres">
      <dgm:prSet presAssocID="{B39466E9-488B-4E0F-9BBD-FF52AB2A2668}" presName="nodeText" presStyleLbl="bgAccFollowNode1" presStyleIdx="0" presStyleCnt="3">
        <dgm:presLayoutVars>
          <dgm:bulletEnabled val="1"/>
        </dgm:presLayoutVars>
      </dgm:prSet>
      <dgm:spPr/>
    </dgm:pt>
    <dgm:pt modelId="{942FBC7F-3010-49F8-8D76-A7EEE9B7CBBF}" type="pres">
      <dgm:prSet presAssocID="{DF0F647B-1A66-418A-8341-2BC8E2E3562E}" presName="sibTrans" presStyleCnt="0"/>
      <dgm:spPr/>
    </dgm:pt>
    <dgm:pt modelId="{1026B923-2A23-46BC-B779-7294A1FBE95A}" type="pres">
      <dgm:prSet presAssocID="{BD23448A-F87C-4F8B-93D5-09CD0E875F80}" presName="compositeNode" presStyleCnt="0">
        <dgm:presLayoutVars>
          <dgm:bulletEnabled val="1"/>
        </dgm:presLayoutVars>
      </dgm:prSet>
      <dgm:spPr/>
    </dgm:pt>
    <dgm:pt modelId="{95B1280A-3BFC-40C3-84AD-BB3FB50FE12D}" type="pres">
      <dgm:prSet presAssocID="{BD23448A-F87C-4F8B-93D5-09CD0E875F80}" presName="bgRect" presStyleLbl="bgAccFollowNode1" presStyleIdx="1" presStyleCnt="3"/>
      <dgm:spPr/>
    </dgm:pt>
    <dgm:pt modelId="{310938C0-0EF9-4DEE-975D-63A748C3A73E}" type="pres">
      <dgm:prSet presAssocID="{59F356E3-D47C-4F37-BA23-BE1CFC5C8DB2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4A2F4535-2C00-404C-83D3-2558A0C94AD3}" type="pres">
      <dgm:prSet presAssocID="{BD23448A-F87C-4F8B-93D5-09CD0E875F80}" presName="bottomLine" presStyleLbl="alignNode1" presStyleIdx="3" presStyleCnt="6">
        <dgm:presLayoutVars/>
      </dgm:prSet>
      <dgm:spPr/>
    </dgm:pt>
    <dgm:pt modelId="{83455ED4-5225-4E75-BE21-F0302E5F452F}" type="pres">
      <dgm:prSet presAssocID="{BD23448A-F87C-4F8B-93D5-09CD0E875F80}" presName="nodeText" presStyleLbl="bgAccFollowNode1" presStyleIdx="1" presStyleCnt="3">
        <dgm:presLayoutVars>
          <dgm:bulletEnabled val="1"/>
        </dgm:presLayoutVars>
      </dgm:prSet>
      <dgm:spPr/>
    </dgm:pt>
    <dgm:pt modelId="{0BCD693A-6456-40E7-B3CB-6252A425DB32}" type="pres">
      <dgm:prSet presAssocID="{59F356E3-D47C-4F37-BA23-BE1CFC5C8DB2}" presName="sibTrans" presStyleCnt="0"/>
      <dgm:spPr/>
    </dgm:pt>
    <dgm:pt modelId="{5A82A289-F70F-482C-8CBD-4C8C8F0B6474}" type="pres">
      <dgm:prSet presAssocID="{901AABA3-D1BA-448D-88B4-B2A6C38C04AA}" presName="compositeNode" presStyleCnt="0">
        <dgm:presLayoutVars>
          <dgm:bulletEnabled val="1"/>
        </dgm:presLayoutVars>
      </dgm:prSet>
      <dgm:spPr/>
    </dgm:pt>
    <dgm:pt modelId="{607312D7-6647-4C93-9234-E4EFC9D9B258}" type="pres">
      <dgm:prSet presAssocID="{901AABA3-D1BA-448D-88B4-B2A6C38C04AA}" presName="bgRect" presStyleLbl="bgAccFollowNode1" presStyleIdx="2" presStyleCnt="3"/>
      <dgm:spPr/>
    </dgm:pt>
    <dgm:pt modelId="{7E207FC8-3014-4EA0-A3FC-C03692AC9B26}" type="pres">
      <dgm:prSet presAssocID="{0F507594-57E6-45F8-9882-499C51EA6585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1BEDE212-3FC1-46EE-B7E0-BA94683181FE}" type="pres">
      <dgm:prSet presAssocID="{901AABA3-D1BA-448D-88B4-B2A6C38C04AA}" presName="bottomLine" presStyleLbl="alignNode1" presStyleIdx="5" presStyleCnt="6">
        <dgm:presLayoutVars/>
      </dgm:prSet>
      <dgm:spPr/>
    </dgm:pt>
    <dgm:pt modelId="{144A6006-EFE8-4130-B6A6-D71A73CCF885}" type="pres">
      <dgm:prSet presAssocID="{901AABA3-D1BA-448D-88B4-B2A6C38C04AA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FA64AE19-3091-4B28-BD86-6D308F7480C0}" type="presOf" srcId="{BD23448A-F87C-4F8B-93D5-09CD0E875F80}" destId="{95B1280A-3BFC-40C3-84AD-BB3FB50FE12D}" srcOrd="0" destOrd="0" presId="urn:microsoft.com/office/officeart/2016/7/layout/BasicLinearProcessNumbered"/>
    <dgm:cxn modelId="{64ECA129-5C01-4758-B690-4BAB31C0B908}" srcId="{B9BC6667-5400-4983-9FDD-511FEBF77779}" destId="{BD23448A-F87C-4F8B-93D5-09CD0E875F80}" srcOrd="1" destOrd="0" parTransId="{452A5EC3-332F-4A6F-94A1-5D64EAD8F87C}" sibTransId="{59F356E3-D47C-4F37-BA23-BE1CFC5C8DB2}"/>
    <dgm:cxn modelId="{D8E28542-8168-42D7-A32E-81C65294A924}" type="presOf" srcId="{DF0F647B-1A66-418A-8341-2BC8E2E3562E}" destId="{A873046E-95E8-41DD-8C55-998A92C02172}" srcOrd="0" destOrd="0" presId="urn:microsoft.com/office/officeart/2016/7/layout/BasicLinearProcessNumbered"/>
    <dgm:cxn modelId="{D4A32C43-701D-4C5F-B683-C8AE2F1DE4BB}" type="presOf" srcId="{B9BC6667-5400-4983-9FDD-511FEBF77779}" destId="{6042A22B-4B5F-41B9-A9B3-3BB2365977E9}" srcOrd="0" destOrd="0" presId="urn:microsoft.com/office/officeart/2016/7/layout/BasicLinearProcessNumbered"/>
    <dgm:cxn modelId="{74D45F44-81E8-41CE-BC86-D1FA831A353A}" srcId="{B9BC6667-5400-4983-9FDD-511FEBF77779}" destId="{B39466E9-488B-4E0F-9BBD-FF52AB2A2668}" srcOrd="0" destOrd="0" parTransId="{F0A6596B-BCAD-4D6F-A3ED-B94EEA173920}" sibTransId="{DF0F647B-1A66-418A-8341-2BC8E2E3562E}"/>
    <dgm:cxn modelId="{4B673665-A248-4498-AC55-CF148C354C24}" type="presOf" srcId="{BD23448A-F87C-4F8B-93D5-09CD0E875F80}" destId="{83455ED4-5225-4E75-BE21-F0302E5F452F}" srcOrd="1" destOrd="0" presId="urn:microsoft.com/office/officeart/2016/7/layout/BasicLinearProcessNumbered"/>
    <dgm:cxn modelId="{4B088070-3F0B-49F6-9157-0BFC571E5D24}" type="presOf" srcId="{901AABA3-D1BA-448D-88B4-B2A6C38C04AA}" destId="{144A6006-EFE8-4130-B6A6-D71A73CCF885}" srcOrd="1" destOrd="0" presId="urn:microsoft.com/office/officeart/2016/7/layout/BasicLinearProcessNumbered"/>
    <dgm:cxn modelId="{D8F04382-97FE-48E5-BFE4-74C1270FE6A6}" type="presOf" srcId="{0F507594-57E6-45F8-9882-499C51EA6585}" destId="{7E207FC8-3014-4EA0-A3FC-C03692AC9B26}" srcOrd="0" destOrd="0" presId="urn:microsoft.com/office/officeart/2016/7/layout/BasicLinearProcessNumbered"/>
    <dgm:cxn modelId="{30E26CA3-9EAD-4058-BA45-0CFC514B9234}" type="presOf" srcId="{B39466E9-488B-4E0F-9BBD-FF52AB2A2668}" destId="{3B118B6E-9C71-43B8-92AF-0E77A80DA69E}" srcOrd="1" destOrd="0" presId="urn:microsoft.com/office/officeart/2016/7/layout/BasicLinearProcessNumbered"/>
    <dgm:cxn modelId="{5AEFD5AE-6A86-428D-AFB2-44868E1B0067}" srcId="{B9BC6667-5400-4983-9FDD-511FEBF77779}" destId="{901AABA3-D1BA-448D-88B4-B2A6C38C04AA}" srcOrd="2" destOrd="0" parTransId="{452B183D-07A8-4262-B9E3-D00591E50338}" sibTransId="{0F507594-57E6-45F8-9882-499C51EA6585}"/>
    <dgm:cxn modelId="{731F75C1-9B16-48DB-8044-E28BE8ECEA57}" type="presOf" srcId="{59F356E3-D47C-4F37-BA23-BE1CFC5C8DB2}" destId="{310938C0-0EF9-4DEE-975D-63A748C3A73E}" srcOrd="0" destOrd="0" presId="urn:microsoft.com/office/officeart/2016/7/layout/BasicLinearProcessNumbered"/>
    <dgm:cxn modelId="{E8097AC7-DAE7-4305-BE3B-9622C9114B14}" type="presOf" srcId="{901AABA3-D1BA-448D-88B4-B2A6C38C04AA}" destId="{607312D7-6647-4C93-9234-E4EFC9D9B258}" srcOrd="0" destOrd="0" presId="urn:microsoft.com/office/officeart/2016/7/layout/BasicLinearProcessNumbered"/>
    <dgm:cxn modelId="{26DEA7F7-7230-4C05-A793-15A1DAD40CDF}" type="presOf" srcId="{B39466E9-488B-4E0F-9BBD-FF52AB2A2668}" destId="{19B51A44-1154-49B9-A2D6-BA5121A2D278}" srcOrd="0" destOrd="0" presId="urn:microsoft.com/office/officeart/2016/7/layout/BasicLinearProcessNumbered"/>
    <dgm:cxn modelId="{1F6E529C-31FB-4EDF-B878-84F871430D75}" type="presParOf" srcId="{6042A22B-4B5F-41B9-A9B3-3BB2365977E9}" destId="{3636C8C4-F8FE-4FCB-BCE4-6BBC40FE7BE3}" srcOrd="0" destOrd="0" presId="urn:microsoft.com/office/officeart/2016/7/layout/BasicLinearProcessNumbered"/>
    <dgm:cxn modelId="{46DF8B5F-D471-452A-8512-FC2C8526F654}" type="presParOf" srcId="{3636C8C4-F8FE-4FCB-BCE4-6BBC40FE7BE3}" destId="{19B51A44-1154-49B9-A2D6-BA5121A2D278}" srcOrd="0" destOrd="0" presId="urn:microsoft.com/office/officeart/2016/7/layout/BasicLinearProcessNumbered"/>
    <dgm:cxn modelId="{1FC1F8DD-6C86-4BB8-8F7F-6DDBD7828C67}" type="presParOf" srcId="{3636C8C4-F8FE-4FCB-BCE4-6BBC40FE7BE3}" destId="{A873046E-95E8-41DD-8C55-998A92C02172}" srcOrd="1" destOrd="0" presId="urn:microsoft.com/office/officeart/2016/7/layout/BasicLinearProcessNumbered"/>
    <dgm:cxn modelId="{A0C47280-2C63-42E2-9C3B-7700946BF51A}" type="presParOf" srcId="{3636C8C4-F8FE-4FCB-BCE4-6BBC40FE7BE3}" destId="{38DA8022-4125-4DC4-A62B-DCB5E3C15BD9}" srcOrd="2" destOrd="0" presId="urn:microsoft.com/office/officeart/2016/7/layout/BasicLinearProcessNumbered"/>
    <dgm:cxn modelId="{B4B3D2D7-3D77-41A6-83E5-F6C529499E00}" type="presParOf" srcId="{3636C8C4-F8FE-4FCB-BCE4-6BBC40FE7BE3}" destId="{3B118B6E-9C71-43B8-92AF-0E77A80DA69E}" srcOrd="3" destOrd="0" presId="urn:microsoft.com/office/officeart/2016/7/layout/BasicLinearProcessNumbered"/>
    <dgm:cxn modelId="{066A299C-88E8-414A-B5C5-348511B0A235}" type="presParOf" srcId="{6042A22B-4B5F-41B9-A9B3-3BB2365977E9}" destId="{942FBC7F-3010-49F8-8D76-A7EEE9B7CBBF}" srcOrd="1" destOrd="0" presId="urn:microsoft.com/office/officeart/2016/7/layout/BasicLinearProcessNumbered"/>
    <dgm:cxn modelId="{6FA2EC21-C1CB-43A4-BD6B-A3813AA56AC5}" type="presParOf" srcId="{6042A22B-4B5F-41B9-A9B3-3BB2365977E9}" destId="{1026B923-2A23-46BC-B779-7294A1FBE95A}" srcOrd="2" destOrd="0" presId="urn:microsoft.com/office/officeart/2016/7/layout/BasicLinearProcessNumbered"/>
    <dgm:cxn modelId="{2A8157A8-F0D1-4F47-916D-BBF6BF4EE024}" type="presParOf" srcId="{1026B923-2A23-46BC-B779-7294A1FBE95A}" destId="{95B1280A-3BFC-40C3-84AD-BB3FB50FE12D}" srcOrd="0" destOrd="0" presId="urn:microsoft.com/office/officeart/2016/7/layout/BasicLinearProcessNumbered"/>
    <dgm:cxn modelId="{CAEF0250-C465-4569-9ABD-426D10CACA34}" type="presParOf" srcId="{1026B923-2A23-46BC-B779-7294A1FBE95A}" destId="{310938C0-0EF9-4DEE-975D-63A748C3A73E}" srcOrd="1" destOrd="0" presId="urn:microsoft.com/office/officeart/2016/7/layout/BasicLinearProcessNumbered"/>
    <dgm:cxn modelId="{DA888994-1545-47EF-857E-3423F4E0608B}" type="presParOf" srcId="{1026B923-2A23-46BC-B779-7294A1FBE95A}" destId="{4A2F4535-2C00-404C-83D3-2558A0C94AD3}" srcOrd="2" destOrd="0" presId="urn:microsoft.com/office/officeart/2016/7/layout/BasicLinearProcessNumbered"/>
    <dgm:cxn modelId="{BB08D604-A54A-4615-BACE-FB6A2A62BE86}" type="presParOf" srcId="{1026B923-2A23-46BC-B779-7294A1FBE95A}" destId="{83455ED4-5225-4E75-BE21-F0302E5F452F}" srcOrd="3" destOrd="0" presId="urn:microsoft.com/office/officeart/2016/7/layout/BasicLinearProcessNumbered"/>
    <dgm:cxn modelId="{095C3EE3-9AB4-4401-978F-9FFEC4094EEB}" type="presParOf" srcId="{6042A22B-4B5F-41B9-A9B3-3BB2365977E9}" destId="{0BCD693A-6456-40E7-B3CB-6252A425DB32}" srcOrd="3" destOrd="0" presId="urn:microsoft.com/office/officeart/2016/7/layout/BasicLinearProcessNumbered"/>
    <dgm:cxn modelId="{3623F6A2-D886-44B0-B177-30772D62D64F}" type="presParOf" srcId="{6042A22B-4B5F-41B9-A9B3-3BB2365977E9}" destId="{5A82A289-F70F-482C-8CBD-4C8C8F0B6474}" srcOrd="4" destOrd="0" presId="urn:microsoft.com/office/officeart/2016/7/layout/BasicLinearProcessNumbered"/>
    <dgm:cxn modelId="{D68A1989-65ED-41C8-9DAD-8FB1ED44EF7A}" type="presParOf" srcId="{5A82A289-F70F-482C-8CBD-4C8C8F0B6474}" destId="{607312D7-6647-4C93-9234-E4EFC9D9B258}" srcOrd="0" destOrd="0" presId="urn:microsoft.com/office/officeart/2016/7/layout/BasicLinearProcessNumbered"/>
    <dgm:cxn modelId="{260BCEA1-C1A4-4576-BBA0-7EFAA4F5F2A1}" type="presParOf" srcId="{5A82A289-F70F-482C-8CBD-4C8C8F0B6474}" destId="{7E207FC8-3014-4EA0-A3FC-C03692AC9B26}" srcOrd="1" destOrd="0" presId="urn:microsoft.com/office/officeart/2016/7/layout/BasicLinearProcessNumbered"/>
    <dgm:cxn modelId="{7D725AC6-C1C0-47DD-B49E-EDC435CBAA3D}" type="presParOf" srcId="{5A82A289-F70F-482C-8CBD-4C8C8F0B6474}" destId="{1BEDE212-3FC1-46EE-B7E0-BA94683181FE}" srcOrd="2" destOrd="0" presId="urn:microsoft.com/office/officeart/2016/7/layout/BasicLinearProcessNumbered"/>
    <dgm:cxn modelId="{DC21DC74-EB0E-4B42-8D84-2A4B6018380F}" type="presParOf" srcId="{5A82A289-F70F-482C-8CBD-4C8C8F0B6474}" destId="{144A6006-EFE8-4130-B6A6-D71A73CCF885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6FA1E4-2CEE-4459-906A-3035DB93433D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0280F7-7857-4A48-AA5E-527739103D5A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it-IT" sz="2400" dirty="0" err="1">
              <a:latin typeface="Arial" panose="020B0604020202020204" pitchFamily="34" charset="0"/>
              <a:cs typeface="Arial" panose="020B0604020202020204" pitchFamily="34" charset="0"/>
            </a:rPr>
            <a:t>Zadovoljstvo</a:t>
          </a:r>
          <a:r>
            <a:rPr lang="it-IT" sz="2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it-IT" sz="2400" dirty="0" err="1">
              <a:latin typeface="Arial" panose="020B0604020202020204" pitchFamily="34" charset="0"/>
              <a:cs typeface="Arial" panose="020B0604020202020204" pitchFamily="34" charset="0"/>
            </a:rPr>
            <a:t>nastavom</a:t>
          </a:r>
          <a:r>
            <a:rPr lang="it-IT" sz="2400" dirty="0">
              <a:latin typeface="Arial" panose="020B0604020202020204" pitchFamily="34" charset="0"/>
              <a:cs typeface="Arial" panose="020B0604020202020204" pitchFamily="34" charset="0"/>
            </a:rPr>
            <a:t> i </a:t>
          </a:r>
          <a:r>
            <a:rPr lang="it-IT" sz="2400" dirty="0" err="1">
              <a:latin typeface="Arial" panose="020B0604020202020204" pitchFamily="34" charset="0"/>
              <a:cs typeface="Arial" panose="020B0604020202020204" pitchFamily="34" charset="0"/>
            </a:rPr>
            <a:t>profesorima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4BDF9D2-8110-48A0-AE3B-73C0C5448114}" type="parTrans" cxnId="{ABB1BEEA-58FC-483E-9F6B-85763EC0D352}">
      <dgm:prSet/>
      <dgm:spPr/>
      <dgm:t>
        <a:bodyPr/>
        <a:lstStyle/>
        <a:p>
          <a:endParaRPr lang="en-US"/>
        </a:p>
      </dgm:t>
    </dgm:pt>
    <dgm:pt modelId="{76CED3EC-90E4-409F-8A58-5681512BC986}" type="sibTrans" cxnId="{ABB1BEEA-58FC-483E-9F6B-85763EC0D352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0A555A26-6FAA-4FDF-8502-068F00240E4E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hr-HR" sz="2400" dirty="0">
              <a:latin typeface="Arial" panose="020B0604020202020204" pitchFamily="34" charset="0"/>
              <a:cs typeface="Arial" panose="020B0604020202020204" pitchFamily="34" charset="0"/>
            </a:rPr>
            <a:t>Efikasnost obrazovnog programa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4F03C3-632D-4A77-84A1-C68D47DE16B9}" type="parTrans" cxnId="{74112CEA-1782-44E1-9B0A-5101D87B374A}">
      <dgm:prSet/>
      <dgm:spPr/>
      <dgm:t>
        <a:bodyPr/>
        <a:lstStyle/>
        <a:p>
          <a:endParaRPr lang="en-US"/>
        </a:p>
      </dgm:t>
    </dgm:pt>
    <dgm:pt modelId="{20EB6C61-1EBB-42F2-892F-333D427DA695}" type="sibTrans" cxnId="{74112CEA-1782-44E1-9B0A-5101D87B374A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FFC08A61-C736-4913-B872-B73A63EE4D71}">
      <dgm:prSet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hr-HR" sz="2400" dirty="0">
              <a:latin typeface="Arial" panose="020B0604020202020204" pitchFamily="34" charset="0"/>
              <a:cs typeface="Arial" panose="020B0604020202020204" pitchFamily="34" charset="0"/>
            </a:rPr>
            <a:t>Organizacija škole i komunikacija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DECEB7B-D399-4FBA-8297-A4DDC1AD0B24}" type="parTrans" cxnId="{9D31EEF9-50BF-435F-9CCA-81E97B7764AA}">
      <dgm:prSet/>
      <dgm:spPr/>
      <dgm:t>
        <a:bodyPr/>
        <a:lstStyle/>
        <a:p>
          <a:endParaRPr lang="en-US"/>
        </a:p>
      </dgm:t>
    </dgm:pt>
    <dgm:pt modelId="{55B4E11E-71A1-4880-8FDB-016DFB41DFB0}" type="sibTrans" cxnId="{9D31EEF9-50BF-435F-9CCA-81E97B7764AA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D4728D23-EE29-4F8F-BD31-75F8138EEC18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hr-HR" sz="2400" dirty="0">
              <a:latin typeface="Arial" panose="020B0604020202020204" pitchFamily="34" charset="0"/>
              <a:cs typeface="Arial" panose="020B0604020202020204" pitchFamily="34" charset="0"/>
            </a:rPr>
            <a:t>Psihološka i akademska podrška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116C4F-7DAC-49E2-9375-2D075BCCEDDA}" type="parTrans" cxnId="{B2D3EB41-17DC-4637-9B6C-C0DCA1190D9F}">
      <dgm:prSet/>
      <dgm:spPr/>
      <dgm:t>
        <a:bodyPr/>
        <a:lstStyle/>
        <a:p>
          <a:endParaRPr lang="en-US"/>
        </a:p>
      </dgm:t>
    </dgm:pt>
    <dgm:pt modelId="{84726FA0-0F96-401B-B3F7-272E8F936FAB}" type="sibTrans" cxnId="{B2D3EB41-17DC-4637-9B6C-C0DCA1190D9F}">
      <dgm:prSet phldrT="04" phldr="0"/>
      <dgm:spPr/>
      <dgm:t>
        <a:bodyPr/>
        <a:lstStyle/>
        <a:p>
          <a:r>
            <a:rPr lang="en-US"/>
            <a:t>04</a:t>
          </a:r>
          <a:endParaRPr lang="en-US" dirty="0"/>
        </a:p>
      </dgm:t>
    </dgm:pt>
    <dgm:pt modelId="{1E9996CF-D102-433F-9190-59D82566F236}">
      <dgm:prSet custT="1"/>
      <dgm:spPr>
        <a:solidFill>
          <a:schemeClr val="accent5"/>
        </a:solidFill>
      </dgm:spPr>
      <dgm:t>
        <a:bodyPr/>
        <a:lstStyle/>
        <a:p>
          <a:r>
            <a:rPr lang="hr-HR" sz="2400" dirty="0">
              <a:latin typeface="Arial" panose="020B0604020202020204" pitchFamily="34" charset="0"/>
              <a:cs typeface="Arial" panose="020B0604020202020204" pitchFamily="34" charset="0"/>
            </a:rPr>
            <a:t>Opće zadovoljstvo školom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7D647C9-1010-4845-B239-E868BBFDA32D}" type="parTrans" cxnId="{2944507E-F3F2-4F1E-B932-70A49A5E35D0}">
      <dgm:prSet/>
      <dgm:spPr/>
      <dgm:t>
        <a:bodyPr/>
        <a:lstStyle/>
        <a:p>
          <a:endParaRPr lang="en-US"/>
        </a:p>
      </dgm:t>
    </dgm:pt>
    <dgm:pt modelId="{928ED7FB-5762-4E06-87E1-6D58D1C81239}" type="sibTrans" cxnId="{2944507E-F3F2-4F1E-B932-70A49A5E35D0}">
      <dgm:prSet phldrT="05" phldr="0"/>
      <dgm:spPr/>
      <dgm:t>
        <a:bodyPr/>
        <a:lstStyle/>
        <a:p>
          <a:r>
            <a:rPr lang="en-US"/>
            <a:t>05</a:t>
          </a:r>
        </a:p>
      </dgm:t>
    </dgm:pt>
    <dgm:pt modelId="{FF647108-9005-4BAB-9391-EFAE569BA3A6}" type="pres">
      <dgm:prSet presAssocID="{856FA1E4-2CEE-4459-906A-3035DB93433D}" presName="Name0" presStyleCnt="0">
        <dgm:presLayoutVars>
          <dgm:animLvl val="lvl"/>
          <dgm:resizeHandles val="exact"/>
        </dgm:presLayoutVars>
      </dgm:prSet>
      <dgm:spPr/>
    </dgm:pt>
    <dgm:pt modelId="{9278A923-9D5B-4E96-BCD5-7478D24F1E68}" type="pres">
      <dgm:prSet presAssocID="{BA0280F7-7857-4A48-AA5E-527739103D5A}" presName="compositeNode" presStyleCnt="0">
        <dgm:presLayoutVars>
          <dgm:bulletEnabled val="1"/>
        </dgm:presLayoutVars>
      </dgm:prSet>
      <dgm:spPr/>
    </dgm:pt>
    <dgm:pt modelId="{365F60A4-58E0-47FB-9EEF-80F6C9581FDC}" type="pres">
      <dgm:prSet presAssocID="{BA0280F7-7857-4A48-AA5E-527739103D5A}" presName="bgRect" presStyleLbl="alignNode1" presStyleIdx="0" presStyleCnt="5" custScaleX="106016" custScaleY="123682"/>
      <dgm:spPr/>
    </dgm:pt>
    <dgm:pt modelId="{27BA6D67-8F79-41E7-A480-7763EC402304}" type="pres">
      <dgm:prSet presAssocID="{76CED3EC-90E4-409F-8A58-5681512BC986}" presName="sibTransNodeRect" presStyleLbl="alignNode1" presStyleIdx="0" presStyleCnt="5">
        <dgm:presLayoutVars>
          <dgm:chMax val="0"/>
          <dgm:bulletEnabled val="1"/>
        </dgm:presLayoutVars>
      </dgm:prSet>
      <dgm:spPr/>
    </dgm:pt>
    <dgm:pt modelId="{ACA4DD1B-313C-4BCF-993E-F8D5730832D4}" type="pres">
      <dgm:prSet presAssocID="{BA0280F7-7857-4A48-AA5E-527739103D5A}" presName="nodeRect" presStyleLbl="alignNode1" presStyleIdx="0" presStyleCnt="5">
        <dgm:presLayoutVars>
          <dgm:bulletEnabled val="1"/>
        </dgm:presLayoutVars>
      </dgm:prSet>
      <dgm:spPr/>
    </dgm:pt>
    <dgm:pt modelId="{8586064C-18C4-42DD-B2C3-7715412440EE}" type="pres">
      <dgm:prSet presAssocID="{76CED3EC-90E4-409F-8A58-5681512BC986}" presName="sibTrans" presStyleCnt="0"/>
      <dgm:spPr/>
    </dgm:pt>
    <dgm:pt modelId="{87C6D4E8-BD5C-4EF0-850D-A459B060B75E}" type="pres">
      <dgm:prSet presAssocID="{0A555A26-6FAA-4FDF-8502-068F00240E4E}" presName="compositeNode" presStyleCnt="0">
        <dgm:presLayoutVars>
          <dgm:bulletEnabled val="1"/>
        </dgm:presLayoutVars>
      </dgm:prSet>
      <dgm:spPr/>
    </dgm:pt>
    <dgm:pt modelId="{1E026370-F1CE-4D2C-B148-81EE4E4CD71C}" type="pres">
      <dgm:prSet presAssocID="{0A555A26-6FAA-4FDF-8502-068F00240E4E}" presName="bgRect" presStyleLbl="alignNode1" presStyleIdx="1" presStyleCnt="5" custScaleY="124350"/>
      <dgm:spPr/>
    </dgm:pt>
    <dgm:pt modelId="{99BD1760-A77F-417E-840C-DCF827F5CFA2}" type="pres">
      <dgm:prSet presAssocID="{20EB6C61-1EBB-42F2-892F-333D427DA695}" presName="sibTransNodeRect" presStyleLbl="alignNode1" presStyleIdx="1" presStyleCnt="5">
        <dgm:presLayoutVars>
          <dgm:chMax val="0"/>
          <dgm:bulletEnabled val="1"/>
        </dgm:presLayoutVars>
      </dgm:prSet>
      <dgm:spPr/>
    </dgm:pt>
    <dgm:pt modelId="{C3EB0CDC-1F9C-4F68-96B7-638C16252423}" type="pres">
      <dgm:prSet presAssocID="{0A555A26-6FAA-4FDF-8502-068F00240E4E}" presName="nodeRect" presStyleLbl="alignNode1" presStyleIdx="1" presStyleCnt="5">
        <dgm:presLayoutVars>
          <dgm:bulletEnabled val="1"/>
        </dgm:presLayoutVars>
      </dgm:prSet>
      <dgm:spPr/>
    </dgm:pt>
    <dgm:pt modelId="{BAC2BD0C-FCAA-481F-A8BA-45A809BB7B60}" type="pres">
      <dgm:prSet presAssocID="{20EB6C61-1EBB-42F2-892F-333D427DA695}" presName="sibTrans" presStyleCnt="0"/>
      <dgm:spPr/>
    </dgm:pt>
    <dgm:pt modelId="{7D6FD9F6-47C5-48EF-AB06-88C0C487DF3B}" type="pres">
      <dgm:prSet presAssocID="{FFC08A61-C736-4913-B872-B73A63EE4D71}" presName="compositeNode" presStyleCnt="0">
        <dgm:presLayoutVars>
          <dgm:bulletEnabled val="1"/>
        </dgm:presLayoutVars>
      </dgm:prSet>
      <dgm:spPr/>
    </dgm:pt>
    <dgm:pt modelId="{EFC70CD6-0800-4EB8-81E3-C4BC738EF6F0}" type="pres">
      <dgm:prSet presAssocID="{FFC08A61-C736-4913-B872-B73A63EE4D71}" presName="bgRect" presStyleLbl="alignNode1" presStyleIdx="2" presStyleCnt="5" custScaleX="107102" custScaleY="129065" custLinFactNeighborY="-1604"/>
      <dgm:spPr/>
    </dgm:pt>
    <dgm:pt modelId="{9F92B1CE-8F9D-4316-9E4B-45984C6431B2}" type="pres">
      <dgm:prSet presAssocID="{55B4E11E-71A1-4880-8FDB-016DFB41DFB0}" presName="sibTransNodeRect" presStyleLbl="alignNode1" presStyleIdx="2" presStyleCnt="5">
        <dgm:presLayoutVars>
          <dgm:chMax val="0"/>
          <dgm:bulletEnabled val="1"/>
        </dgm:presLayoutVars>
      </dgm:prSet>
      <dgm:spPr/>
    </dgm:pt>
    <dgm:pt modelId="{14815F4F-3DB7-416A-821C-D7881B654EF1}" type="pres">
      <dgm:prSet presAssocID="{FFC08A61-C736-4913-B872-B73A63EE4D71}" presName="nodeRect" presStyleLbl="alignNode1" presStyleIdx="2" presStyleCnt="5">
        <dgm:presLayoutVars>
          <dgm:bulletEnabled val="1"/>
        </dgm:presLayoutVars>
      </dgm:prSet>
      <dgm:spPr/>
    </dgm:pt>
    <dgm:pt modelId="{3FBBFC2F-2A45-4EAC-85FC-9FB3199C4CDC}" type="pres">
      <dgm:prSet presAssocID="{55B4E11E-71A1-4880-8FDB-016DFB41DFB0}" presName="sibTrans" presStyleCnt="0"/>
      <dgm:spPr/>
    </dgm:pt>
    <dgm:pt modelId="{70FB5BB0-55EA-4BAC-8A93-8959D7A2C45C}" type="pres">
      <dgm:prSet presAssocID="{D4728D23-EE29-4F8F-BD31-75F8138EEC18}" presName="compositeNode" presStyleCnt="0">
        <dgm:presLayoutVars>
          <dgm:bulletEnabled val="1"/>
        </dgm:presLayoutVars>
      </dgm:prSet>
      <dgm:spPr/>
    </dgm:pt>
    <dgm:pt modelId="{D190E443-CCC6-4246-BF4A-81FF10B84280}" type="pres">
      <dgm:prSet presAssocID="{D4728D23-EE29-4F8F-BD31-75F8138EEC18}" presName="bgRect" presStyleLbl="alignNode1" presStyleIdx="3" presStyleCnt="5" custScaleY="127326" custLinFactNeighborX="1040" custLinFactNeighborY="-1604"/>
      <dgm:spPr/>
    </dgm:pt>
    <dgm:pt modelId="{7F08B771-AE3E-4EEB-93CC-B76C23BE07B5}" type="pres">
      <dgm:prSet presAssocID="{84726FA0-0F96-401B-B3F7-272E8F936FAB}" presName="sibTransNodeRect" presStyleLbl="alignNode1" presStyleIdx="3" presStyleCnt="5">
        <dgm:presLayoutVars>
          <dgm:chMax val="0"/>
          <dgm:bulletEnabled val="1"/>
        </dgm:presLayoutVars>
      </dgm:prSet>
      <dgm:spPr/>
    </dgm:pt>
    <dgm:pt modelId="{9D02980E-FA17-4F80-95DF-CA6213BBE4BE}" type="pres">
      <dgm:prSet presAssocID="{D4728D23-EE29-4F8F-BD31-75F8138EEC18}" presName="nodeRect" presStyleLbl="alignNode1" presStyleIdx="3" presStyleCnt="5">
        <dgm:presLayoutVars>
          <dgm:bulletEnabled val="1"/>
        </dgm:presLayoutVars>
      </dgm:prSet>
      <dgm:spPr/>
    </dgm:pt>
    <dgm:pt modelId="{67C3FFBF-A3F7-43B7-A018-448EE714FABC}" type="pres">
      <dgm:prSet presAssocID="{84726FA0-0F96-401B-B3F7-272E8F936FAB}" presName="sibTrans" presStyleCnt="0"/>
      <dgm:spPr/>
    </dgm:pt>
    <dgm:pt modelId="{8A590058-8CCA-43A7-9083-57FB46E74A9A}" type="pres">
      <dgm:prSet presAssocID="{1E9996CF-D102-433F-9190-59D82566F236}" presName="compositeNode" presStyleCnt="0">
        <dgm:presLayoutVars>
          <dgm:bulletEnabled val="1"/>
        </dgm:presLayoutVars>
      </dgm:prSet>
      <dgm:spPr/>
    </dgm:pt>
    <dgm:pt modelId="{450E68C3-26BD-499D-A9D8-59102B3821E6}" type="pres">
      <dgm:prSet presAssocID="{1E9996CF-D102-433F-9190-59D82566F236}" presName="bgRect" presStyleLbl="alignNode1" presStyleIdx="4" presStyleCnt="5" custScaleY="128949" custLinFactNeighborX="526" custLinFactNeighborY="-1607"/>
      <dgm:spPr/>
    </dgm:pt>
    <dgm:pt modelId="{2FB0E7CA-1A9A-4180-9782-303E83CF5F5E}" type="pres">
      <dgm:prSet presAssocID="{928ED7FB-5762-4E06-87E1-6D58D1C81239}" presName="sibTransNodeRect" presStyleLbl="alignNode1" presStyleIdx="4" presStyleCnt="5">
        <dgm:presLayoutVars>
          <dgm:chMax val="0"/>
          <dgm:bulletEnabled val="1"/>
        </dgm:presLayoutVars>
      </dgm:prSet>
      <dgm:spPr/>
    </dgm:pt>
    <dgm:pt modelId="{5206F8A5-EBD5-410B-AF3B-7C38250BA797}" type="pres">
      <dgm:prSet presAssocID="{1E9996CF-D102-433F-9190-59D82566F236}" presName="nodeRect" presStyleLbl="alignNode1" presStyleIdx="4" presStyleCnt="5">
        <dgm:presLayoutVars>
          <dgm:bulletEnabled val="1"/>
        </dgm:presLayoutVars>
      </dgm:prSet>
      <dgm:spPr/>
    </dgm:pt>
  </dgm:ptLst>
  <dgm:cxnLst>
    <dgm:cxn modelId="{238FA81B-356F-488C-9896-F7E772B24E1D}" type="presOf" srcId="{20EB6C61-1EBB-42F2-892F-333D427DA695}" destId="{99BD1760-A77F-417E-840C-DCF827F5CFA2}" srcOrd="0" destOrd="0" presId="urn:microsoft.com/office/officeart/2016/7/layout/LinearBlockProcessNumbered"/>
    <dgm:cxn modelId="{D09C111E-3905-4D91-889A-73BA731D568E}" type="presOf" srcId="{55B4E11E-71A1-4880-8FDB-016DFB41DFB0}" destId="{9F92B1CE-8F9D-4316-9E4B-45984C6431B2}" srcOrd="0" destOrd="0" presId="urn:microsoft.com/office/officeart/2016/7/layout/LinearBlockProcessNumbered"/>
    <dgm:cxn modelId="{EBEBE92F-96CD-4FB6-A3D5-08CB38AC3E1D}" type="presOf" srcId="{BA0280F7-7857-4A48-AA5E-527739103D5A}" destId="{ACA4DD1B-313C-4BCF-993E-F8D5730832D4}" srcOrd="1" destOrd="0" presId="urn:microsoft.com/office/officeart/2016/7/layout/LinearBlockProcessNumbered"/>
    <dgm:cxn modelId="{B2D3EB41-17DC-4637-9B6C-C0DCA1190D9F}" srcId="{856FA1E4-2CEE-4459-906A-3035DB93433D}" destId="{D4728D23-EE29-4F8F-BD31-75F8138EEC18}" srcOrd="3" destOrd="0" parTransId="{DE116C4F-7DAC-49E2-9375-2D075BCCEDDA}" sibTransId="{84726FA0-0F96-401B-B3F7-272E8F936FAB}"/>
    <dgm:cxn modelId="{1240944E-1DF8-4EB5-90F1-1FFA769DC762}" type="presOf" srcId="{0A555A26-6FAA-4FDF-8502-068F00240E4E}" destId="{C3EB0CDC-1F9C-4F68-96B7-638C16252423}" srcOrd="1" destOrd="0" presId="urn:microsoft.com/office/officeart/2016/7/layout/LinearBlockProcessNumbered"/>
    <dgm:cxn modelId="{9507CB7B-875C-4690-9956-06A14D21D173}" type="presOf" srcId="{FFC08A61-C736-4913-B872-B73A63EE4D71}" destId="{14815F4F-3DB7-416A-821C-D7881B654EF1}" srcOrd="1" destOrd="0" presId="urn:microsoft.com/office/officeart/2016/7/layout/LinearBlockProcessNumbered"/>
    <dgm:cxn modelId="{2944507E-F3F2-4F1E-B932-70A49A5E35D0}" srcId="{856FA1E4-2CEE-4459-906A-3035DB93433D}" destId="{1E9996CF-D102-433F-9190-59D82566F236}" srcOrd="4" destOrd="0" parTransId="{77D647C9-1010-4845-B239-E868BBFDA32D}" sibTransId="{928ED7FB-5762-4E06-87E1-6D58D1C81239}"/>
    <dgm:cxn modelId="{ED8C3D7F-F9D7-494C-992A-A6869045ABC7}" type="presOf" srcId="{D4728D23-EE29-4F8F-BD31-75F8138EEC18}" destId="{D190E443-CCC6-4246-BF4A-81FF10B84280}" srcOrd="0" destOrd="0" presId="urn:microsoft.com/office/officeart/2016/7/layout/LinearBlockProcessNumbered"/>
    <dgm:cxn modelId="{9421647F-AF6A-4D79-93F1-431852A2365A}" type="presOf" srcId="{1E9996CF-D102-433F-9190-59D82566F236}" destId="{5206F8A5-EBD5-410B-AF3B-7C38250BA797}" srcOrd="1" destOrd="0" presId="urn:microsoft.com/office/officeart/2016/7/layout/LinearBlockProcessNumbered"/>
    <dgm:cxn modelId="{D7491B88-BFF3-4C0A-A299-482BD65FBBA9}" type="presOf" srcId="{D4728D23-EE29-4F8F-BD31-75F8138EEC18}" destId="{9D02980E-FA17-4F80-95DF-CA6213BBE4BE}" srcOrd="1" destOrd="0" presId="urn:microsoft.com/office/officeart/2016/7/layout/LinearBlockProcessNumbered"/>
    <dgm:cxn modelId="{19CFAD8A-FFCC-4674-A57F-4855901BA4CF}" type="presOf" srcId="{856FA1E4-2CEE-4459-906A-3035DB93433D}" destId="{FF647108-9005-4BAB-9391-EFAE569BA3A6}" srcOrd="0" destOrd="0" presId="urn:microsoft.com/office/officeart/2016/7/layout/LinearBlockProcessNumbered"/>
    <dgm:cxn modelId="{6836D191-D3E3-4D1B-B256-3CCB6E10D26C}" type="presOf" srcId="{84726FA0-0F96-401B-B3F7-272E8F936FAB}" destId="{7F08B771-AE3E-4EEB-93CC-B76C23BE07B5}" srcOrd="0" destOrd="0" presId="urn:microsoft.com/office/officeart/2016/7/layout/LinearBlockProcessNumbered"/>
    <dgm:cxn modelId="{BD1227BA-54DF-4507-A37D-E66072685D77}" type="presOf" srcId="{76CED3EC-90E4-409F-8A58-5681512BC986}" destId="{27BA6D67-8F79-41E7-A480-7763EC402304}" srcOrd="0" destOrd="0" presId="urn:microsoft.com/office/officeart/2016/7/layout/LinearBlockProcessNumbered"/>
    <dgm:cxn modelId="{9AD2DCBE-429B-4A0C-B263-CB1CF79F8E85}" type="presOf" srcId="{FFC08A61-C736-4913-B872-B73A63EE4D71}" destId="{EFC70CD6-0800-4EB8-81E3-C4BC738EF6F0}" srcOrd="0" destOrd="0" presId="urn:microsoft.com/office/officeart/2016/7/layout/LinearBlockProcessNumbered"/>
    <dgm:cxn modelId="{723978D5-2A41-49D0-AC5D-52F296C32C27}" type="presOf" srcId="{BA0280F7-7857-4A48-AA5E-527739103D5A}" destId="{365F60A4-58E0-47FB-9EEF-80F6C9581FDC}" srcOrd="0" destOrd="0" presId="urn:microsoft.com/office/officeart/2016/7/layout/LinearBlockProcessNumbered"/>
    <dgm:cxn modelId="{D3BF0AE1-76E8-436B-874E-C60D84D0F879}" type="presOf" srcId="{928ED7FB-5762-4E06-87E1-6D58D1C81239}" destId="{2FB0E7CA-1A9A-4180-9782-303E83CF5F5E}" srcOrd="0" destOrd="0" presId="urn:microsoft.com/office/officeart/2016/7/layout/LinearBlockProcessNumbered"/>
    <dgm:cxn modelId="{FA3E05E6-BA15-4768-A345-BA2D983D0808}" type="presOf" srcId="{1E9996CF-D102-433F-9190-59D82566F236}" destId="{450E68C3-26BD-499D-A9D8-59102B3821E6}" srcOrd="0" destOrd="0" presId="urn:microsoft.com/office/officeart/2016/7/layout/LinearBlockProcessNumbered"/>
    <dgm:cxn modelId="{74112CEA-1782-44E1-9B0A-5101D87B374A}" srcId="{856FA1E4-2CEE-4459-906A-3035DB93433D}" destId="{0A555A26-6FAA-4FDF-8502-068F00240E4E}" srcOrd="1" destOrd="0" parTransId="{1B4F03C3-632D-4A77-84A1-C68D47DE16B9}" sibTransId="{20EB6C61-1EBB-42F2-892F-333D427DA695}"/>
    <dgm:cxn modelId="{ABB1BEEA-58FC-483E-9F6B-85763EC0D352}" srcId="{856FA1E4-2CEE-4459-906A-3035DB93433D}" destId="{BA0280F7-7857-4A48-AA5E-527739103D5A}" srcOrd="0" destOrd="0" parTransId="{24BDF9D2-8110-48A0-AE3B-73C0C5448114}" sibTransId="{76CED3EC-90E4-409F-8A58-5681512BC986}"/>
    <dgm:cxn modelId="{9D31EEF9-50BF-435F-9CCA-81E97B7764AA}" srcId="{856FA1E4-2CEE-4459-906A-3035DB93433D}" destId="{FFC08A61-C736-4913-B872-B73A63EE4D71}" srcOrd="2" destOrd="0" parTransId="{EDECEB7B-D399-4FBA-8297-A4DDC1AD0B24}" sibTransId="{55B4E11E-71A1-4880-8FDB-016DFB41DFB0}"/>
    <dgm:cxn modelId="{E884A5FD-5A07-448B-8175-BC2505B1CB24}" type="presOf" srcId="{0A555A26-6FAA-4FDF-8502-068F00240E4E}" destId="{1E026370-F1CE-4D2C-B148-81EE4E4CD71C}" srcOrd="0" destOrd="0" presId="urn:microsoft.com/office/officeart/2016/7/layout/LinearBlockProcessNumbered"/>
    <dgm:cxn modelId="{4E74FBA7-B477-4DB8-BFEF-1D9525F5654F}" type="presParOf" srcId="{FF647108-9005-4BAB-9391-EFAE569BA3A6}" destId="{9278A923-9D5B-4E96-BCD5-7478D24F1E68}" srcOrd="0" destOrd="0" presId="urn:microsoft.com/office/officeart/2016/7/layout/LinearBlockProcessNumbered"/>
    <dgm:cxn modelId="{1F597CD9-2C50-4795-A0C1-51C11A87A4C9}" type="presParOf" srcId="{9278A923-9D5B-4E96-BCD5-7478D24F1E68}" destId="{365F60A4-58E0-47FB-9EEF-80F6C9581FDC}" srcOrd="0" destOrd="0" presId="urn:microsoft.com/office/officeart/2016/7/layout/LinearBlockProcessNumbered"/>
    <dgm:cxn modelId="{88665382-ABF6-40B8-BF99-875A36176841}" type="presParOf" srcId="{9278A923-9D5B-4E96-BCD5-7478D24F1E68}" destId="{27BA6D67-8F79-41E7-A480-7763EC402304}" srcOrd="1" destOrd="0" presId="urn:microsoft.com/office/officeart/2016/7/layout/LinearBlockProcessNumbered"/>
    <dgm:cxn modelId="{5FBECEBE-E99B-4374-8EB9-8B52F6A82B31}" type="presParOf" srcId="{9278A923-9D5B-4E96-BCD5-7478D24F1E68}" destId="{ACA4DD1B-313C-4BCF-993E-F8D5730832D4}" srcOrd="2" destOrd="0" presId="urn:microsoft.com/office/officeart/2016/7/layout/LinearBlockProcessNumbered"/>
    <dgm:cxn modelId="{7B93BB63-2F95-4A12-ACD0-EB875FDDEF3B}" type="presParOf" srcId="{FF647108-9005-4BAB-9391-EFAE569BA3A6}" destId="{8586064C-18C4-42DD-B2C3-7715412440EE}" srcOrd="1" destOrd="0" presId="urn:microsoft.com/office/officeart/2016/7/layout/LinearBlockProcessNumbered"/>
    <dgm:cxn modelId="{85162BF4-A42A-48B5-8DBC-8BD0CDC920DC}" type="presParOf" srcId="{FF647108-9005-4BAB-9391-EFAE569BA3A6}" destId="{87C6D4E8-BD5C-4EF0-850D-A459B060B75E}" srcOrd="2" destOrd="0" presId="urn:microsoft.com/office/officeart/2016/7/layout/LinearBlockProcessNumbered"/>
    <dgm:cxn modelId="{8A3F6503-09B5-4B91-A738-C6B32B31BF62}" type="presParOf" srcId="{87C6D4E8-BD5C-4EF0-850D-A459B060B75E}" destId="{1E026370-F1CE-4D2C-B148-81EE4E4CD71C}" srcOrd="0" destOrd="0" presId="urn:microsoft.com/office/officeart/2016/7/layout/LinearBlockProcessNumbered"/>
    <dgm:cxn modelId="{89F23222-895C-47BD-80DC-2080731FA09C}" type="presParOf" srcId="{87C6D4E8-BD5C-4EF0-850D-A459B060B75E}" destId="{99BD1760-A77F-417E-840C-DCF827F5CFA2}" srcOrd="1" destOrd="0" presId="urn:microsoft.com/office/officeart/2016/7/layout/LinearBlockProcessNumbered"/>
    <dgm:cxn modelId="{BABC14B0-F548-49D8-B6BD-9974720749B3}" type="presParOf" srcId="{87C6D4E8-BD5C-4EF0-850D-A459B060B75E}" destId="{C3EB0CDC-1F9C-4F68-96B7-638C16252423}" srcOrd="2" destOrd="0" presId="urn:microsoft.com/office/officeart/2016/7/layout/LinearBlockProcessNumbered"/>
    <dgm:cxn modelId="{AD27CEBB-3F56-4237-AAEA-783F381A3969}" type="presParOf" srcId="{FF647108-9005-4BAB-9391-EFAE569BA3A6}" destId="{BAC2BD0C-FCAA-481F-A8BA-45A809BB7B60}" srcOrd="3" destOrd="0" presId="urn:microsoft.com/office/officeart/2016/7/layout/LinearBlockProcessNumbered"/>
    <dgm:cxn modelId="{10C44B56-C666-4B4D-92A0-46EEA5E3D3B6}" type="presParOf" srcId="{FF647108-9005-4BAB-9391-EFAE569BA3A6}" destId="{7D6FD9F6-47C5-48EF-AB06-88C0C487DF3B}" srcOrd="4" destOrd="0" presId="urn:microsoft.com/office/officeart/2016/7/layout/LinearBlockProcessNumbered"/>
    <dgm:cxn modelId="{1A110C01-3D38-400D-A597-B8B935EECBD1}" type="presParOf" srcId="{7D6FD9F6-47C5-48EF-AB06-88C0C487DF3B}" destId="{EFC70CD6-0800-4EB8-81E3-C4BC738EF6F0}" srcOrd="0" destOrd="0" presId="urn:microsoft.com/office/officeart/2016/7/layout/LinearBlockProcessNumbered"/>
    <dgm:cxn modelId="{7A7B740C-4B25-43F3-A54E-A06EC65B589B}" type="presParOf" srcId="{7D6FD9F6-47C5-48EF-AB06-88C0C487DF3B}" destId="{9F92B1CE-8F9D-4316-9E4B-45984C6431B2}" srcOrd="1" destOrd="0" presId="urn:microsoft.com/office/officeart/2016/7/layout/LinearBlockProcessNumbered"/>
    <dgm:cxn modelId="{796FE1E5-8DCC-4570-A869-7902ADBC7C91}" type="presParOf" srcId="{7D6FD9F6-47C5-48EF-AB06-88C0C487DF3B}" destId="{14815F4F-3DB7-416A-821C-D7881B654EF1}" srcOrd="2" destOrd="0" presId="urn:microsoft.com/office/officeart/2016/7/layout/LinearBlockProcessNumbered"/>
    <dgm:cxn modelId="{825744FF-8C98-44EF-97AB-24DB8F02876F}" type="presParOf" srcId="{FF647108-9005-4BAB-9391-EFAE569BA3A6}" destId="{3FBBFC2F-2A45-4EAC-85FC-9FB3199C4CDC}" srcOrd="5" destOrd="0" presId="urn:microsoft.com/office/officeart/2016/7/layout/LinearBlockProcessNumbered"/>
    <dgm:cxn modelId="{4114C684-C42F-45B8-90D6-8DF77490BE6C}" type="presParOf" srcId="{FF647108-9005-4BAB-9391-EFAE569BA3A6}" destId="{70FB5BB0-55EA-4BAC-8A93-8959D7A2C45C}" srcOrd="6" destOrd="0" presId="urn:microsoft.com/office/officeart/2016/7/layout/LinearBlockProcessNumbered"/>
    <dgm:cxn modelId="{1D3C9604-E5DD-4A5A-B725-D6702C19CA29}" type="presParOf" srcId="{70FB5BB0-55EA-4BAC-8A93-8959D7A2C45C}" destId="{D190E443-CCC6-4246-BF4A-81FF10B84280}" srcOrd="0" destOrd="0" presId="urn:microsoft.com/office/officeart/2016/7/layout/LinearBlockProcessNumbered"/>
    <dgm:cxn modelId="{130A80E3-1A05-487F-AC8E-CF5C4E6BD698}" type="presParOf" srcId="{70FB5BB0-55EA-4BAC-8A93-8959D7A2C45C}" destId="{7F08B771-AE3E-4EEB-93CC-B76C23BE07B5}" srcOrd="1" destOrd="0" presId="urn:microsoft.com/office/officeart/2016/7/layout/LinearBlockProcessNumbered"/>
    <dgm:cxn modelId="{8649D0CC-4F95-4236-9A0C-40DE77A85CA1}" type="presParOf" srcId="{70FB5BB0-55EA-4BAC-8A93-8959D7A2C45C}" destId="{9D02980E-FA17-4F80-95DF-CA6213BBE4BE}" srcOrd="2" destOrd="0" presId="urn:microsoft.com/office/officeart/2016/7/layout/LinearBlockProcessNumbered"/>
    <dgm:cxn modelId="{D1A58772-EEA5-4256-B213-6224CF4B40EB}" type="presParOf" srcId="{FF647108-9005-4BAB-9391-EFAE569BA3A6}" destId="{67C3FFBF-A3F7-43B7-A018-448EE714FABC}" srcOrd="7" destOrd="0" presId="urn:microsoft.com/office/officeart/2016/7/layout/LinearBlockProcessNumbered"/>
    <dgm:cxn modelId="{4CF45B59-E14D-438B-BDE5-B375EC0BE831}" type="presParOf" srcId="{FF647108-9005-4BAB-9391-EFAE569BA3A6}" destId="{8A590058-8CCA-43A7-9083-57FB46E74A9A}" srcOrd="8" destOrd="0" presId="urn:microsoft.com/office/officeart/2016/7/layout/LinearBlockProcessNumbered"/>
    <dgm:cxn modelId="{F83BCE3F-2F62-4A8F-8EFF-391051367AD9}" type="presParOf" srcId="{8A590058-8CCA-43A7-9083-57FB46E74A9A}" destId="{450E68C3-26BD-499D-A9D8-59102B3821E6}" srcOrd="0" destOrd="0" presId="urn:microsoft.com/office/officeart/2016/7/layout/LinearBlockProcessNumbered"/>
    <dgm:cxn modelId="{604BB245-C137-4DFC-8B80-5D9FDFDB1768}" type="presParOf" srcId="{8A590058-8CCA-43A7-9083-57FB46E74A9A}" destId="{2FB0E7CA-1A9A-4180-9782-303E83CF5F5E}" srcOrd="1" destOrd="0" presId="urn:microsoft.com/office/officeart/2016/7/layout/LinearBlockProcessNumbered"/>
    <dgm:cxn modelId="{0AE48678-9A6D-4A30-B4F3-C35E4D5490E5}" type="presParOf" srcId="{8A590058-8CCA-43A7-9083-57FB46E74A9A}" destId="{5206F8A5-EBD5-410B-AF3B-7C38250BA797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4E3FF35-01A1-42BA-84F9-C3BA4D80C317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2F764148-BBA6-4B14-ACA3-B2A5C5C15B7B}">
      <dgm:prSet/>
      <dgm:spPr/>
      <dgm:t>
        <a:bodyPr/>
        <a:lstStyle/>
        <a:p>
          <a:r>
            <a:rPr lang="sr-Latn-RS" b="1" i="0" baseline="0">
              <a:latin typeface="Arial" panose="020B0604020202020204" pitchFamily="34" charset="0"/>
              <a:cs typeface="Arial" panose="020B0604020202020204" pitchFamily="34" charset="0"/>
            </a:rPr>
            <a:t>Opće zadovoljstvo školom</a:t>
          </a: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E296851-37E9-456B-B46E-A20E8E7C945F}" type="parTrans" cxnId="{ACFD943A-6FD6-4958-B6B7-35C0C7FFEA66}">
      <dgm:prSet/>
      <dgm:spPr/>
      <dgm:t>
        <a:bodyPr/>
        <a:lstStyle/>
        <a:p>
          <a:endParaRPr lang="en-US"/>
        </a:p>
      </dgm:t>
    </dgm:pt>
    <dgm:pt modelId="{341F1489-620F-4BFC-A6F5-266D310D265C}" type="sibTrans" cxnId="{ACFD943A-6FD6-4958-B6B7-35C0C7FFEA66}">
      <dgm:prSet/>
      <dgm:spPr/>
      <dgm:t>
        <a:bodyPr/>
        <a:lstStyle/>
        <a:p>
          <a:endParaRPr lang="en-US"/>
        </a:p>
      </dgm:t>
    </dgm:pt>
    <dgm:pt modelId="{5082BADE-413A-461C-95B8-362634F48048}">
      <dgm:prSet/>
      <dgm:spPr/>
      <dgm:t>
        <a:bodyPr/>
        <a:lstStyle/>
        <a:p>
          <a:r>
            <a:rPr lang="sr-Latn-RS" b="1" i="0" baseline="0"/>
            <a:t>Kvaliteta nastave i osoblja</a:t>
          </a:r>
          <a:endParaRPr lang="en-US"/>
        </a:p>
      </dgm:t>
    </dgm:pt>
    <dgm:pt modelId="{620EAFDA-F56E-4F0B-8BCB-1B3FA000259D}" type="parTrans" cxnId="{037514E0-A751-4960-B928-E6C4171409BF}">
      <dgm:prSet/>
      <dgm:spPr/>
      <dgm:t>
        <a:bodyPr/>
        <a:lstStyle/>
        <a:p>
          <a:endParaRPr lang="en-US"/>
        </a:p>
      </dgm:t>
    </dgm:pt>
    <dgm:pt modelId="{EBD87010-C6CE-4F82-B236-A856EE3EFFA0}" type="sibTrans" cxnId="{037514E0-A751-4960-B928-E6C4171409BF}">
      <dgm:prSet/>
      <dgm:spPr/>
      <dgm:t>
        <a:bodyPr/>
        <a:lstStyle/>
        <a:p>
          <a:endParaRPr lang="en-US"/>
        </a:p>
      </dgm:t>
    </dgm:pt>
    <dgm:pt modelId="{3F22C088-6F19-47D0-A072-F1E7774F3602}">
      <dgm:prSet/>
      <dgm:spPr/>
      <dgm:t>
        <a:bodyPr/>
        <a:lstStyle/>
        <a:p>
          <a:r>
            <a:rPr lang="sr-Latn-RS" b="1" i="0" baseline="0"/>
            <a:t>Podrška i resursi</a:t>
          </a:r>
          <a:endParaRPr lang="en-US"/>
        </a:p>
      </dgm:t>
    </dgm:pt>
    <dgm:pt modelId="{C31BA18E-D672-4D86-BCE8-1AE5FD4549F7}" type="parTrans" cxnId="{C29CA6E3-D122-4DD3-975F-78279F02D5EE}">
      <dgm:prSet/>
      <dgm:spPr/>
      <dgm:t>
        <a:bodyPr/>
        <a:lstStyle/>
        <a:p>
          <a:endParaRPr lang="en-US"/>
        </a:p>
      </dgm:t>
    </dgm:pt>
    <dgm:pt modelId="{76E6E32A-41AD-44B0-BA6D-AA21A84CB3E6}" type="sibTrans" cxnId="{C29CA6E3-D122-4DD3-975F-78279F02D5EE}">
      <dgm:prSet/>
      <dgm:spPr/>
      <dgm:t>
        <a:bodyPr/>
        <a:lstStyle/>
        <a:p>
          <a:endParaRPr lang="en-US"/>
        </a:p>
      </dgm:t>
    </dgm:pt>
    <dgm:pt modelId="{9232D897-F836-403A-883D-8F53D464457D}">
      <dgm:prSet/>
      <dgm:spPr/>
      <dgm:t>
        <a:bodyPr/>
        <a:lstStyle/>
        <a:p>
          <a:r>
            <a:rPr lang="sr-Latn-RS" b="1" i="0" baseline="0"/>
            <a:t>Kurikulum i obrazovni program</a:t>
          </a:r>
          <a:endParaRPr lang="en-US"/>
        </a:p>
      </dgm:t>
    </dgm:pt>
    <dgm:pt modelId="{16CF7618-72BD-48FF-A61F-CA535FF2903C}" type="parTrans" cxnId="{1386BA09-90F0-4B3C-912E-08D034362301}">
      <dgm:prSet/>
      <dgm:spPr/>
      <dgm:t>
        <a:bodyPr/>
        <a:lstStyle/>
        <a:p>
          <a:endParaRPr lang="en-US"/>
        </a:p>
      </dgm:t>
    </dgm:pt>
    <dgm:pt modelId="{0971C2AC-B351-44E2-882E-2C1EBDED2D05}" type="sibTrans" cxnId="{1386BA09-90F0-4B3C-912E-08D034362301}">
      <dgm:prSet/>
      <dgm:spPr/>
      <dgm:t>
        <a:bodyPr/>
        <a:lstStyle/>
        <a:p>
          <a:endParaRPr lang="en-US"/>
        </a:p>
      </dgm:t>
    </dgm:pt>
    <dgm:pt modelId="{9E5F1326-5DF4-49DA-86C7-18AD8AC05026}">
      <dgm:prSet/>
      <dgm:spPr/>
      <dgm:t>
        <a:bodyPr/>
        <a:lstStyle/>
        <a:p>
          <a:r>
            <a:rPr lang="sr-Latn-RS" b="1" i="0" baseline="0"/>
            <a:t>Tehnička oprema i pristup informacijama</a:t>
          </a:r>
          <a:endParaRPr lang="en-US"/>
        </a:p>
      </dgm:t>
    </dgm:pt>
    <dgm:pt modelId="{F0478C65-32CD-4CC7-8C64-A110F3FD92F0}" type="parTrans" cxnId="{F5CE0200-F8D4-4451-8F9B-F845083FA320}">
      <dgm:prSet/>
      <dgm:spPr/>
      <dgm:t>
        <a:bodyPr/>
        <a:lstStyle/>
        <a:p>
          <a:endParaRPr lang="en-US"/>
        </a:p>
      </dgm:t>
    </dgm:pt>
    <dgm:pt modelId="{21AB9414-5306-4317-B213-99790A2ABEE6}" type="sibTrans" cxnId="{F5CE0200-F8D4-4451-8F9B-F845083FA320}">
      <dgm:prSet/>
      <dgm:spPr/>
      <dgm:t>
        <a:bodyPr/>
        <a:lstStyle/>
        <a:p>
          <a:endParaRPr lang="en-US"/>
        </a:p>
      </dgm:t>
    </dgm:pt>
    <dgm:pt modelId="{77752DEB-A975-4254-B108-57D8C23657D0}">
      <dgm:prSet/>
      <dgm:spPr/>
      <dgm:t>
        <a:bodyPr/>
        <a:lstStyle/>
        <a:p>
          <a:r>
            <a:rPr lang="sr-Latn-RS" b="1" i="0" baseline="0"/>
            <a:t>Sigurnost</a:t>
          </a:r>
          <a:endParaRPr lang="en-US"/>
        </a:p>
      </dgm:t>
    </dgm:pt>
    <dgm:pt modelId="{D4386C93-E8F9-44DF-8A02-2B7F09116AB9}" type="parTrans" cxnId="{4768E3DA-FDC1-452A-A6BF-C9F5F66FFDAD}">
      <dgm:prSet/>
      <dgm:spPr/>
      <dgm:t>
        <a:bodyPr/>
        <a:lstStyle/>
        <a:p>
          <a:endParaRPr lang="en-US"/>
        </a:p>
      </dgm:t>
    </dgm:pt>
    <dgm:pt modelId="{F73A4A03-637C-4701-B3FE-55A642C6524E}" type="sibTrans" cxnId="{4768E3DA-FDC1-452A-A6BF-C9F5F66FFDAD}">
      <dgm:prSet/>
      <dgm:spPr/>
      <dgm:t>
        <a:bodyPr/>
        <a:lstStyle/>
        <a:p>
          <a:endParaRPr lang="en-US"/>
        </a:p>
      </dgm:t>
    </dgm:pt>
    <dgm:pt modelId="{558AB3D6-AE6F-4D3D-B902-1EA4CBD5B76F}">
      <dgm:prSet/>
      <dgm:spPr/>
      <dgm:t>
        <a:bodyPr/>
        <a:lstStyle/>
        <a:p>
          <a:r>
            <a:rPr lang="sr-Latn-RS" b="1" i="0" baseline="0"/>
            <a:t>Izvannastavne aktivnosti</a:t>
          </a:r>
          <a:endParaRPr lang="en-US"/>
        </a:p>
      </dgm:t>
    </dgm:pt>
    <dgm:pt modelId="{20F444CA-E226-4B04-AE92-7F33B5B04323}" type="parTrans" cxnId="{ECCA197D-3EAE-41E3-A877-E82C6F6FE5C4}">
      <dgm:prSet/>
      <dgm:spPr/>
      <dgm:t>
        <a:bodyPr/>
        <a:lstStyle/>
        <a:p>
          <a:endParaRPr lang="en-US"/>
        </a:p>
      </dgm:t>
    </dgm:pt>
    <dgm:pt modelId="{C70DDD33-BDBB-4143-AA85-0EC4158F78AC}" type="sibTrans" cxnId="{ECCA197D-3EAE-41E3-A877-E82C6F6FE5C4}">
      <dgm:prSet/>
      <dgm:spPr/>
      <dgm:t>
        <a:bodyPr/>
        <a:lstStyle/>
        <a:p>
          <a:endParaRPr lang="en-US"/>
        </a:p>
      </dgm:t>
    </dgm:pt>
    <dgm:pt modelId="{A54533E1-933A-47BE-AB89-B0DFBB069DD5}">
      <dgm:prSet/>
      <dgm:spPr/>
      <dgm:t>
        <a:bodyPr/>
        <a:lstStyle/>
        <a:p>
          <a:r>
            <a:rPr lang="sr-Latn-RS" b="1" i="0" baseline="0"/>
            <a:t>Otvoreni komentari i prijedlozi</a:t>
          </a:r>
          <a:endParaRPr lang="en-US"/>
        </a:p>
      </dgm:t>
    </dgm:pt>
    <dgm:pt modelId="{D23F2A4A-55E6-4E77-9FAC-43EC4FE7FCE1}" type="parTrans" cxnId="{98706164-3948-469B-817A-AAA941E35C53}">
      <dgm:prSet/>
      <dgm:spPr/>
      <dgm:t>
        <a:bodyPr/>
        <a:lstStyle/>
        <a:p>
          <a:endParaRPr lang="en-US"/>
        </a:p>
      </dgm:t>
    </dgm:pt>
    <dgm:pt modelId="{8DCFB7D2-8B82-450E-B7C8-E17DA3D0DF38}" type="sibTrans" cxnId="{98706164-3948-469B-817A-AAA941E35C53}">
      <dgm:prSet/>
      <dgm:spPr/>
      <dgm:t>
        <a:bodyPr/>
        <a:lstStyle/>
        <a:p>
          <a:endParaRPr lang="en-US"/>
        </a:p>
      </dgm:t>
    </dgm:pt>
    <dgm:pt modelId="{D41AB7B5-1D78-4699-8DFD-DDB89012A14D}" type="pres">
      <dgm:prSet presAssocID="{34E3FF35-01A1-42BA-84F9-C3BA4D80C317}" presName="diagram" presStyleCnt="0">
        <dgm:presLayoutVars>
          <dgm:dir/>
          <dgm:resizeHandles val="exact"/>
        </dgm:presLayoutVars>
      </dgm:prSet>
      <dgm:spPr/>
    </dgm:pt>
    <dgm:pt modelId="{199CC631-A4FB-444F-BCE5-B38FB23C2902}" type="pres">
      <dgm:prSet presAssocID="{2F764148-BBA6-4B14-ACA3-B2A5C5C15B7B}" presName="node" presStyleLbl="node1" presStyleIdx="0" presStyleCnt="8">
        <dgm:presLayoutVars>
          <dgm:bulletEnabled val="1"/>
        </dgm:presLayoutVars>
      </dgm:prSet>
      <dgm:spPr/>
    </dgm:pt>
    <dgm:pt modelId="{1D9E638D-DDB6-4EA5-ABAD-33D1232AF47B}" type="pres">
      <dgm:prSet presAssocID="{341F1489-620F-4BFC-A6F5-266D310D265C}" presName="sibTrans" presStyleCnt="0"/>
      <dgm:spPr/>
    </dgm:pt>
    <dgm:pt modelId="{4B2F1EAF-1EB0-45BA-8252-5501A8554E61}" type="pres">
      <dgm:prSet presAssocID="{5082BADE-413A-461C-95B8-362634F48048}" presName="node" presStyleLbl="node1" presStyleIdx="1" presStyleCnt="8">
        <dgm:presLayoutVars>
          <dgm:bulletEnabled val="1"/>
        </dgm:presLayoutVars>
      </dgm:prSet>
      <dgm:spPr/>
    </dgm:pt>
    <dgm:pt modelId="{F10FD42E-CB52-455A-B7F5-AECD90FFA519}" type="pres">
      <dgm:prSet presAssocID="{EBD87010-C6CE-4F82-B236-A856EE3EFFA0}" presName="sibTrans" presStyleCnt="0"/>
      <dgm:spPr/>
    </dgm:pt>
    <dgm:pt modelId="{B1BE2850-F0A2-4F9E-A710-1659D34DAF23}" type="pres">
      <dgm:prSet presAssocID="{3F22C088-6F19-47D0-A072-F1E7774F3602}" presName="node" presStyleLbl="node1" presStyleIdx="2" presStyleCnt="8">
        <dgm:presLayoutVars>
          <dgm:bulletEnabled val="1"/>
        </dgm:presLayoutVars>
      </dgm:prSet>
      <dgm:spPr/>
    </dgm:pt>
    <dgm:pt modelId="{3CC45B02-E595-4D5A-AC9A-C650952D2D23}" type="pres">
      <dgm:prSet presAssocID="{76E6E32A-41AD-44B0-BA6D-AA21A84CB3E6}" presName="sibTrans" presStyleCnt="0"/>
      <dgm:spPr/>
    </dgm:pt>
    <dgm:pt modelId="{1D15CC5E-98C2-4BC7-B69A-95B8B7679F4A}" type="pres">
      <dgm:prSet presAssocID="{9232D897-F836-403A-883D-8F53D464457D}" presName="node" presStyleLbl="node1" presStyleIdx="3" presStyleCnt="8">
        <dgm:presLayoutVars>
          <dgm:bulletEnabled val="1"/>
        </dgm:presLayoutVars>
      </dgm:prSet>
      <dgm:spPr/>
    </dgm:pt>
    <dgm:pt modelId="{29AA0227-35C5-4BD7-854D-2AE276B00213}" type="pres">
      <dgm:prSet presAssocID="{0971C2AC-B351-44E2-882E-2C1EBDED2D05}" presName="sibTrans" presStyleCnt="0"/>
      <dgm:spPr/>
    </dgm:pt>
    <dgm:pt modelId="{C00E685B-EFC4-4B0F-B0B4-EF83BF5FAF74}" type="pres">
      <dgm:prSet presAssocID="{9E5F1326-5DF4-49DA-86C7-18AD8AC05026}" presName="node" presStyleLbl="node1" presStyleIdx="4" presStyleCnt="8">
        <dgm:presLayoutVars>
          <dgm:bulletEnabled val="1"/>
        </dgm:presLayoutVars>
      </dgm:prSet>
      <dgm:spPr/>
    </dgm:pt>
    <dgm:pt modelId="{3483182E-9F3C-4CE8-8B4C-5926EA5B46C7}" type="pres">
      <dgm:prSet presAssocID="{21AB9414-5306-4317-B213-99790A2ABEE6}" presName="sibTrans" presStyleCnt="0"/>
      <dgm:spPr/>
    </dgm:pt>
    <dgm:pt modelId="{1AC8751A-31F6-47D5-A28D-3592FC56DFE6}" type="pres">
      <dgm:prSet presAssocID="{77752DEB-A975-4254-B108-57D8C23657D0}" presName="node" presStyleLbl="node1" presStyleIdx="5" presStyleCnt="8">
        <dgm:presLayoutVars>
          <dgm:bulletEnabled val="1"/>
        </dgm:presLayoutVars>
      </dgm:prSet>
      <dgm:spPr/>
    </dgm:pt>
    <dgm:pt modelId="{AA9DA155-6620-4BB8-9084-7E631E8697A5}" type="pres">
      <dgm:prSet presAssocID="{F73A4A03-637C-4701-B3FE-55A642C6524E}" presName="sibTrans" presStyleCnt="0"/>
      <dgm:spPr/>
    </dgm:pt>
    <dgm:pt modelId="{E55FF1F1-50A3-4DB4-9CE3-2DCE98B48D78}" type="pres">
      <dgm:prSet presAssocID="{558AB3D6-AE6F-4D3D-B902-1EA4CBD5B76F}" presName="node" presStyleLbl="node1" presStyleIdx="6" presStyleCnt="8">
        <dgm:presLayoutVars>
          <dgm:bulletEnabled val="1"/>
        </dgm:presLayoutVars>
      </dgm:prSet>
      <dgm:spPr/>
    </dgm:pt>
    <dgm:pt modelId="{61356A36-001E-4A81-A311-8BB042C3F02E}" type="pres">
      <dgm:prSet presAssocID="{C70DDD33-BDBB-4143-AA85-0EC4158F78AC}" presName="sibTrans" presStyleCnt="0"/>
      <dgm:spPr/>
    </dgm:pt>
    <dgm:pt modelId="{1BF65C40-41B8-4DF1-B247-40DCD3D4A73C}" type="pres">
      <dgm:prSet presAssocID="{A54533E1-933A-47BE-AB89-B0DFBB069DD5}" presName="node" presStyleLbl="node1" presStyleIdx="7" presStyleCnt="8">
        <dgm:presLayoutVars>
          <dgm:bulletEnabled val="1"/>
        </dgm:presLayoutVars>
      </dgm:prSet>
      <dgm:spPr/>
    </dgm:pt>
  </dgm:ptLst>
  <dgm:cxnLst>
    <dgm:cxn modelId="{F5CE0200-F8D4-4451-8F9B-F845083FA320}" srcId="{34E3FF35-01A1-42BA-84F9-C3BA4D80C317}" destId="{9E5F1326-5DF4-49DA-86C7-18AD8AC05026}" srcOrd="4" destOrd="0" parTransId="{F0478C65-32CD-4CC7-8C64-A110F3FD92F0}" sibTransId="{21AB9414-5306-4317-B213-99790A2ABEE6}"/>
    <dgm:cxn modelId="{1386BA09-90F0-4B3C-912E-08D034362301}" srcId="{34E3FF35-01A1-42BA-84F9-C3BA4D80C317}" destId="{9232D897-F836-403A-883D-8F53D464457D}" srcOrd="3" destOrd="0" parTransId="{16CF7618-72BD-48FF-A61F-CA535FF2903C}" sibTransId="{0971C2AC-B351-44E2-882E-2C1EBDED2D05}"/>
    <dgm:cxn modelId="{096B3416-52AB-4AA9-8CCF-98BBB6A7ECFE}" type="presOf" srcId="{3F22C088-6F19-47D0-A072-F1E7774F3602}" destId="{B1BE2850-F0A2-4F9E-A710-1659D34DAF23}" srcOrd="0" destOrd="0" presId="urn:microsoft.com/office/officeart/2005/8/layout/default"/>
    <dgm:cxn modelId="{ACFD943A-6FD6-4958-B6B7-35C0C7FFEA66}" srcId="{34E3FF35-01A1-42BA-84F9-C3BA4D80C317}" destId="{2F764148-BBA6-4B14-ACA3-B2A5C5C15B7B}" srcOrd="0" destOrd="0" parTransId="{EE296851-37E9-456B-B46E-A20E8E7C945F}" sibTransId="{341F1489-620F-4BFC-A6F5-266D310D265C}"/>
    <dgm:cxn modelId="{53200E40-BAAE-4338-9B27-8162898EDF41}" type="presOf" srcId="{2F764148-BBA6-4B14-ACA3-B2A5C5C15B7B}" destId="{199CC631-A4FB-444F-BCE5-B38FB23C2902}" srcOrd="0" destOrd="0" presId="urn:microsoft.com/office/officeart/2005/8/layout/default"/>
    <dgm:cxn modelId="{98706164-3948-469B-817A-AAA941E35C53}" srcId="{34E3FF35-01A1-42BA-84F9-C3BA4D80C317}" destId="{A54533E1-933A-47BE-AB89-B0DFBB069DD5}" srcOrd="7" destOrd="0" parTransId="{D23F2A4A-55E6-4E77-9FAC-43EC4FE7FCE1}" sibTransId="{8DCFB7D2-8B82-450E-B7C8-E17DA3D0DF38}"/>
    <dgm:cxn modelId="{49BC5C48-1BC2-47BA-AB7D-DABD4A7F0BCC}" type="presOf" srcId="{558AB3D6-AE6F-4D3D-B902-1EA4CBD5B76F}" destId="{E55FF1F1-50A3-4DB4-9CE3-2DCE98B48D78}" srcOrd="0" destOrd="0" presId="urn:microsoft.com/office/officeart/2005/8/layout/default"/>
    <dgm:cxn modelId="{ECCA197D-3EAE-41E3-A877-E82C6F6FE5C4}" srcId="{34E3FF35-01A1-42BA-84F9-C3BA4D80C317}" destId="{558AB3D6-AE6F-4D3D-B902-1EA4CBD5B76F}" srcOrd="6" destOrd="0" parTransId="{20F444CA-E226-4B04-AE92-7F33B5B04323}" sibTransId="{C70DDD33-BDBB-4143-AA85-0EC4158F78AC}"/>
    <dgm:cxn modelId="{D1EBAEA6-37E5-4921-BB4D-2067100FCDB5}" type="presOf" srcId="{A54533E1-933A-47BE-AB89-B0DFBB069DD5}" destId="{1BF65C40-41B8-4DF1-B247-40DCD3D4A73C}" srcOrd="0" destOrd="0" presId="urn:microsoft.com/office/officeart/2005/8/layout/default"/>
    <dgm:cxn modelId="{ACB1DCAE-E6B8-4148-A48D-D1B5DD3E8C39}" type="presOf" srcId="{9E5F1326-5DF4-49DA-86C7-18AD8AC05026}" destId="{C00E685B-EFC4-4B0F-B0B4-EF83BF5FAF74}" srcOrd="0" destOrd="0" presId="urn:microsoft.com/office/officeart/2005/8/layout/default"/>
    <dgm:cxn modelId="{9B9867B7-0E5F-4F8F-BCA2-47D02D415AA1}" type="presOf" srcId="{5082BADE-413A-461C-95B8-362634F48048}" destId="{4B2F1EAF-1EB0-45BA-8252-5501A8554E61}" srcOrd="0" destOrd="0" presId="urn:microsoft.com/office/officeart/2005/8/layout/default"/>
    <dgm:cxn modelId="{90971CD4-F72A-4027-BF21-292FBD3E929A}" type="presOf" srcId="{77752DEB-A975-4254-B108-57D8C23657D0}" destId="{1AC8751A-31F6-47D5-A28D-3592FC56DFE6}" srcOrd="0" destOrd="0" presId="urn:microsoft.com/office/officeart/2005/8/layout/default"/>
    <dgm:cxn modelId="{4768E3DA-FDC1-452A-A6BF-C9F5F66FFDAD}" srcId="{34E3FF35-01A1-42BA-84F9-C3BA4D80C317}" destId="{77752DEB-A975-4254-B108-57D8C23657D0}" srcOrd="5" destOrd="0" parTransId="{D4386C93-E8F9-44DF-8A02-2B7F09116AB9}" sibTransId="{F73A4A03-637C-4701-B3FE-55A642C6524E}"/>
    <dgm:cxn modelId="{037514E0-A751-4960-B928-E6C4171409BF}" srcId="{34E3FF35-01A1-42BA-84F9-C3BA4D80C317}" destId="{5082BADE-413A-461C-95B8-362634F48048}" srcOrd="1" destOrd="0" parTransId="{620EAFDA-F56E-4F0B-8BCB-1B3FA000259D}" sibTransId="{EBD87010-C6CE-4F82-B236-A856EE3EFFA0}"/>
    <dgm:cxn modelId="{C29CA6E3-D122-4DD3-975F-78279F02D5EE}" srcId="{34E3FF35-01A1-42BA-84F9-C3BA4D80C317}" destId="{3F22C088-6F19-47D0-A072-F1E7774F3602}" srcOrd="2" destOrd="0" parTransId="{C31BA18E-D672-4D86-BCE8-1AE5FD4549F7}" sibTransId="{76E6E32A-41AD-44B0-BA6D-AA21A84CB3E6}"/>
    <dgm:cxn modelId="{CBA732EE-4EDD-4A28-9BEC-304F7BAA0A50}" type="presOf" srcId="{9232D897-F836-403A-883D-8F53D464457D}" destId="{1D15CC5E-98C2-4BC7-B69A-95B8B7679F4A}" srcOrd="0" destOrd="0" presId="urn:microsoft.com/office/officeart/2005/8/layout/default"/>
    <dgm:cxn modelId="{178758F9-0135-40CD-851A-133B6E06705D}" type="presOf" srcId="{34E3FF35-01A1-42BA-84F9-C3BA4D80C317}" destId="{D41AB7B5-1D78-4699-8DFD-DDB89012A14D}" srcOrd="0" destOrd="0" presId="urn:microsoft.com/office/officeart/2005/8/layout/default"/>
    <dgm:cxn modelId="{B531D12F-1795-4549-AA4A-3F082C837D3C}" type="presParOf" srcId="{D41AB7B5-1D78-4699-8DFD-DDB89012A14D}" destId="{199CC631-A4FB-444F-BCE5-B38FB23C2902}" srcOrd="0" destOrd="0" presId="urn:microsoft.com/office/officeart/2005/8/layout/default"/>
    <dgm:cxn modelId="{95477CF0-9A84-4C7D-95FF-A60CAE6DCFC1}" type="presParOf" srcId="{D41AB7B5-1D78-4699-8DFD-DDB89012A14D}" destId="{1D9E638D-DDB6-4EA5-ABAD-33D1232AF47B}" srcOrd="1" destOrd="0" presId="urn:microsoft.com/office/officeart/2005/8/layout/default"/>
    <dgm:cxn modelId="{9A38A5D0-E4EC-4BF6-8548-A1FB1905CA88}" type="presParOf" srcId="{D41AB7B5-1D78-4699-8DFD-DDB89012A14D}" destId="{4B2F1EAF-1EB0-45BA-8252-5501A8554E61}" srcOrd="2" destOrd="0" presId="urn:microsoft.com/office/officeart/2005/8/layout/default"/>
    <dgm:cxn modelId="{3779FD25-BE02-4C1D-9FFB-9D5347E6BCF5}" type="presParOf" srcId="{D41AB7B5-1D78-4699-8DFD-DDB89012A14D}" destId="{F10FD42E-CB52-455A-B7F5-AECD90FFA519}" srcOrd="3" destOrd="0" presId="urn:microsoft.com/office/officeart/2005/8/layout/default"/>
    <dgm:cxn modelId="{AA76F7EF-7E2E-40D0-8C83-5341A2D81707}" type="presParOf" srcId="{D41AB7B5-1D78-4699-8DFD-DDB89012A14D}" destId="{B1BE2850-F0A2-4F9E-A710-1659D34DAF23}" srcOrd="4" destOrd="0" presId="urn:microsoft.com/office/officeart/2005/8/layout/default"/>
    <dgm:cxn modelId="{FFD5B43C-9B9A-4384-A432-8B5C303F3058}" type="presParOf" srcId="{D41AB7B5-1D78-4699-8DFD-DDB89012A14D}" destId="{3CC45B02-E595-4D5A-AC9A-C650952D2D23}" srcOrd="5" destOrd="0" presId="urn:microsoft.com/office/officeart/2005/8/layout/default"/>
    <dgm:cxn modelId="{FAE07455-78EC-458C-8C78-B1A08AEA644B}" type="presParOf" srcId="{D41AB7B5-1D78-4699-8DFD-DDB89012A14D}" destId="{1D15CC5E-98C2-4BC7-B69A-95B8B7679F4A}" srcOrd="6" destOrd="0" presId="urn:microsoft.com/office/officeart/2005/8/layout/default"/>
    <dgm:cxn modelId="{6278E08A-5750-472C-9AC2-4C238D72E834}" type="presParOf" srcId="{D41AB7B5-1D78-4699-8DFD-DDB89012A14D}" destId="{29AA0227-35C5-4BD7-854D-2AE276B00213}" srcOrd="7" destOrd="0" presId="urn:microsoft.com/office/officeart/2005/8/layout/default"/>
    <dgm:cxn modelId="{88CB7B6D-3C44-40E0-A321-3158AA1BA89E}" type="presParOf" srcId="{D41AB7B5-1D78-4699-8DFD-DDB89012A14D}" destId="{C00E685B-EFC4-4B0F-B0B4-EF83BF5FAF74}" srcOrd="8" destOrd="0" presId="urn:microsoft.com/office/officeart/2005/8/layout/default"/>
    <dgm:cxn modelId="{0EF4DB7C-9877-4756-9825-C120E8D4CDDF}" type="presParOf" srcId="{D41AB7B5-1D78-4699-8DFD-DDB89012A14D}" destId="{3483182E-9F3C-4CE8-8B4C-5926EA5B46C7}" srcOrd="9" destOrd="0" presId="urn:microsoft.com/office/officeart/2005/8/layout/default"/>
    <dgm:cxn modelId="{DA8448B9-4A6F-42DF-BD7E-681B66662FD3}" type="presParOf" srcId="{D41AB7B5-1D78-4699-8DFD-DDB89012A14D}" destId="{1AC8751A-31F6-47D5-A28D-3592FC56DFE6}" srcOrd="10" destOrd="0" presId="urn:microsoft.com/office/officeart/2005/8/layout/default"/>
    <dgm:cxn modelId="{569D5951-E380-433B-8F9D-5D03733A8E44}" type="presParOf" srcId="{D41AB7B5-1D78-4699-8DFD-DDB89012A14D}" destId="{AA9DA155-6620-4BB8-9084-7E631E8697A5}" srcOrd="11" destOrd="0" presId="urn:microsoft.com/office/officeart/2005/8/layout/default"/>
    <dgm:cxn modelId="{B2825134-1699-4D7C-938F-C8AFC133A06A}" type="presParOf" srcId="{D41AB7B5-1D78-4699-8DFD-DDB89012A14D}" destId="{E55FF1F1-50A3-4DB4-9CE3-2DCE98B48D78}" srcOrd="12" destOrd="0" presId="urn:microsoft.com/office/officeart/2005/8/layout/default"/>
    <dgm:cxn modelId="{41ED57FE-E82E-446F-9472-3570078BB519}" type="presParOf" srcId="{D41AB7B5-1D78-4699-8DFD-DDB89012A14D}" destId="{61356A36-001E-4A81-A311-8BB042C3F02E}" srcOrd="13" destOrd="0" presId="urn:microsoft.com/office/officeart/2005/8/layout/default"/>
    <dgm:cxn modelId="{28072008-32D1-462D-A71A-2E95658C2303}" type="presParOf" srcId="{D41AB7B5-1D78-4699-8DFD-DDB89012A14D}" destId="{1BF65C40-41B8-4DF1-B247-40DCD3D4A73C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59C73D2-1680-4E85-8EB2-CDA91BABDFE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0B25C3C-8089-4BAF-B6C1-C1E3218FCC9D}">
      <dgm:prSet/>
      <dgm:spPr/>
      <dgm:t>
        <a:bodyPr/>
        <a:lstStyle/>
        <a:p>
          <a:r>
            <a:rPr lang="hr-HR" b="1"/>
            <a:t>Prosječna ocjena ukupnog iskustva:</a:t>
          </a:r>
          <a:r>
            <a:rPr lang="hr-HR"/>
            <a:t> računamo iz skale od 1 do 5.</a:t>
          </a:r>
          <a:endParaRPr lang="en-US"/>
        </a:p>
      </dgm:t>
    </dgm:pt>
    <dgm:pt modelId="{6F352F50-52F0-4D39-AD03-89CE2BC631FB}" type="parTrans" cxnId="{87D9536A-BCC7-4C57-B508-BBA904538127}">
      <dgm:prSet/>
      <dgm:spPr/>
      <dgm:t>
        <a:bodyPr/>
        <a:lstStyle/>
        <a:p>
          <a:endParaRPr lang="en-US"/>
        </a:p>
      </dgm:t>
    </dgm:pt>
    <dgm:pt modelId="{EAE3700C-7D01-44CA-AAA8-391FEDCA137F}" type="sibTrans" cxnId="{87D9536A-BCC7-4C57-B508-BBA904538127}">
      <dgm:prSet/>
      <dgm:spPr/>
      <dgm:t>
        <a:bodyPr/>
        <a:lstStyle/>
        <a:p>
          <a:endParaRPr lang="en-US"/>
        </a:p>
      </dgm:t>
    </dgm:pt>
    <dgm:pt modelId="{7B02AAC1-8E79-4EEF-BABB-ECCF3FE48054}">
      <dgm:prSet/>
      <dgm:spPr/>
      <dgm:t>
        <a:bodyPr/>
        <a:lstStyle/>
        <a:p>
          <a:r>
            <a:rPr lang="hr-HR"/>
            <a:t>Ocjene su bile raznolike, ali većina učenika ocijenila školu s </a:t>
          </a:r>
          <a:r>
            <a:rPr lang="hr-HR" b="1"/>
            <a:t>4 ili 5</a:t>
          </a:r>
          <a:r>
            <a:rPr lang="hr-HR"/>
            <a:t>, što upućuje na </a:t>
          </a:r>
          <a:r>
            <a:rPr lang="hr-HR" b="1"/>
            <a:t>pozitivno opće zadovoljstvo</a:t>
          </a:r>
          <a:r>
            <a:rPr lang="hr-HR"/>
            <a:t>.</a:t>
          </a:r>
          <a:endParaRPr lang="en-US"/>
        </a:p>
      </dgm:t>
    </dgm:pt>
    <dgm:pt modelId="{1235550C-17B4-4502-BEEE-CBBEF4D89FA0}" type="parTrans" cxnId="{5168782B-31DF-4A9B-8E53-38D524A5D0B3}">
      <dgm:prSet/>
      <dgm:spPr/>
      <dgm:t>
        <a:bodyPr/>
        <a:lstStyle/>
        <a:p>
          <a:endParaRPr lang="en-US"/>
        </a:p>
      </dgm:t>
    </dgm:pt>
    <dgm:pt modelId="{9D20F2B9-D792-4297-BFEC-EE78E65A9858}" type="sibTrans" cxnId="{5168782B-31DF-4A9B-8E53-38D524A5D0B3}">
      <dgm:prSet/>
      <dgm:spPr/>
      <dgm:t>
        <a:bodyPr/>
        <a:lstStyle/>
        <a:p>
          <a:endParaRPr lang="en-US"/>
        </a:p>
      </dgm:t>
    </dgm:pt>
    <dgm:pt modelId="{BFFF9175-F6C8-4F71-B65D-4B842D476035}" type="pres">
      <dgm:prSet presAssocID="{E59C73D2-1680-4E85-8EB2-CDA91BABDFE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3B25882-BFD2-4B2A-9EE8-9C55ADB2251F}" type="pres">
      <dgm:prSet presAssocID="{30B25C3C-8089-4BAF-B6C1-C1E3218FCC9D}" presName="hierRoot1" presStyleCnt="0"/>
      <dgm:spPr/>
    </dgm:pt>
    <dgm:pt modelId="{E056711B-F9F7-45D8-960A-2BAA136521C3}" type="pres">
      <dgm:prSet presAssocID="{30B25C3C-8089-4BAF-B6C1-C1E3218FCC9D}" presName="composite" presStyleCnt="0"/>
      <dgm:spPr/>
    </dgm:pt>
    <dgm:pt modelId="{9C43486A-6727-4859-8004-F0C004BF82A4}" type="pres">
      <dgm:prSet presAssocID="{30B25C3C-8089-4BAF-B6C1-C1E3218FCC9D}" presName="background" presStyleLbl="node0" presStyleIdx="0" presStyleCnt="2"/>
      <dgm:spPr/>
    </dgm:pt>
    <dgm:pt modelId="{409CB2E1-C16C-4FA1-B8B4-8234F55DF7E7}" type="pres">
      <dgm:prSet presAssocID="{30B25C3C-8089-4BAF-B6C1-C1E3218FCC9D}" presName="text" presStyleLbl="fgAcc0" presStyleIdx="0" presStyleCnt="2">
        <dgm:presLayoutVars>
          <dgm:chPref val="3"/>
        </dgm:presLayoutVars>
      </dgm:prSet>
      <dgm:spPr/>
    </dgm:pt>
    <dgm:pt modelId="{817C1410-C72F-4246-AB50-81499BE62F08}" type="pres">
      <dgm:prSet presAssocID="{30B25C3C-8089-4BAF-B6C1-C1E3218FCC9D}" presName="hierChild2" presStyleCnt="0"/>
      <dgm:spPr/>
    </dgm:pt>
    <dgm:pt modelId="{353C8C0F-D4E7-4FAD-880C-6360877B2D3C}" type="pres">
      <dgm:prSet presAssocID="{7B02AAC1-8E79-4EEF-BABB-ECCF3FE48054}" presName="hierRoot1" presStyleCnt="0"/>
      <dgm:spPr/>
    </dgm:pt>
    <dgm:pt modelId="{79C98804-E05C-41B6-88BD-A350B1F05883}" type="pres">
      <dgm:prSet presAssocID="{7B02AAC1-8E79-4EEF-BABB-ECCF3FE48054}" presName="composite" presStyleCnt="0"/>
      <dgm:spPr/>
    </dgm:pt>
    <dgm:pt modelId="{D7028C57-3768-4262-A9E2-687EE080DAD1}" type="pres">
      <dgm:prSet presAssocID="{7B02AAC1-8E79-4EEF-BABB-ECCF3FE48054}" presName="background" presStyleLbl="node0" presStyleIdx="1" presStyleCnt="2"/>
      <dgm:spPr/>
    </dgm:pt>
    <dgm:pt modelId="{D94379CE-D548-4BA2-BA3F-723557F7D84B}" type="pres">
      <dgm:prSet presAssocID="{7B02AAC1-8E79-4EEF-BABB-ECCF3FE48054}" presName="text" presStyleLbl="fgAcc0" presStyleIdx="1" presStyleCnt="2">
        <dgm:presLayoutVars>
          <dgm:chPref val="3"/>
        </dgm:presLayoutVars>
      </dgm:prSet>
      <dgm:spPr/>
    </dgm:pt>
    <dgm:pt modelId="{DFF104BA-BEA1-4FC1-B60E-8CE50CCB5FF1}" type="pres">
      <dgm:prSet presAssocID="{7B02AAC1-8E79-4EEF-BABB-ECCF3FE48054}" presName="hierChild2" presStyleCnt="0"/>
      <dgm:spPr/>
    </dgm:pt>
  </dgm:ptLst>
  <dgm:cxnLst>
    <dgm:cxn modelId="{5168782B-31DF-4A9B-8E53-38D524A5D0B3}" srcId="{E59C73D2-1680-4E85-8EB2-CDA91BABDFE5}" destId="{7B02AAC1-8E79-4EEF-BABB-ECCF3FE48054}" srcOrd="1" destOrd="0" parTransId="{1235550C-17B4-4502-BEEE-CBBEF4D89FA0}" sibTransId="{9D20F2B9-D792-4297-BFEC-EE78E65A9858}"/>
    <dgm:cxn modelId="{87D9536A-BCC7-4C57-B508-BBA904538127}" srcId="{E59C73D2-1680-4E85-8EB2-CDA91BABDFE5}" destId="{30B25C3C-8089-4BAF-B6C1-C1E3218FCC9D}" srcOrd="0" destOrd="0" parTransId="{6F352F50-52F0-4D39-AD03-89CE2BC631FB}" sibTransId="{EAE3700C-7D01-44CA-AAA8-391FEDCA137F}"/>
    <dgm:cxn modelId="{28627EC9-436A-45CC-A2CE-2E0482662112}" type="presOf" srcId="{7B02AAC1-8E79-4EEF-BABB-ECCF3FE48054}" destId="{D94379CE-D548-4BA2-BA3F-723557F7D84B}" srcOrd="0" destOrd="0" presId="urn:microsoft.com/office/officeart/2005/8/layout/hierarchy1"/>
    <dgm:cxn modelId="{7C28C7D5-1054-4DC9-9213-AEF7F7697A43}" type="presOf" srcId="{E59C73D2-1680-4E85-8EB2-CDA91BABDFE5}" destId="{BFFF9175-F6C8-4F71-B65D-4B842D476035}" srcOrd="0" destOrd="0" presId="urn:microsoft.com/office/officeart/2005/8/layout/hierarchy1"/>
    <dgm:cxn modelId="{B407DEFC-FA92-4680-BAD8-A292081FC947}" type="presOf" srcId="{30B25C3C-8089-4BAF-B6C1-C1E3218FCC9D}" destId="{409CB2E1-C16C-4FA1-B8B4-8234F55DF7E7}" srcOrd="0" destOrd="0" presId="urn:microsoft.com/office/officeart/2005/8/layout/hierarchy1"/>
    <dgm:cxn modelId="{8DA5FAED-8518-4028-9CA4-DECD4E075937}" type="presParOf" srcId="{BFFF9175-F6C8-4F71-B65D-4B842D476035}" destId="{F3B25882-BFD2-4B2A-9EE8-9C55ADB2251F}" srcOrd="0" destOrd="0" presId="urn:microsoft.com/office/officeart/2005/8/layout/hierarchy1"/>
    <dgm:cxn modelId="{2BC3999F-562E-48B8-8D33-7CA9100E56EA}" type="presParOf" srcId="{F3B25882-BFD2-4B2A-9EE8-9C55ADB2251F}" destId="{E056711B-F9F7-45D8-960A-2BAA136521C3}" srcOrd="0" destOrd="0" presId="urn:microsoft.com/office/officeart/2005/8/layout/hierarchy1"/>
    <dgm:cxn modelId="{55F60AFF-149F-487E-80BD-6ED0A63069F3}" type="presParOf" srcId="{E056711B-F9F7-45D8-960A-2BAA136521C3}" destId="{9C43486A-6727-4859-8004-F0C004BF82A4}" srcOrd="0" destOrd="0" presId="urn:microsoft.com/office/officeart/2005/8/layout/hierarchy1"/>
    <dgm:cxn modelId="{E7F256B3-D2E4-4FC5-AEEC-A9727E4E8657}" type="presParOf" srcId="{E056711B-F9F7-45D8-960A-2BAA136521C3}" destId="{409CB2E1-C16C-4FA1-B8B4-8234F55DF7E7}" srcOrd="1" destOrd="0" presId="urn:microsoft.com/office/officeart/2005/8/layout/hierarchy1"/>
    <dgm:cxn modelId="{4989F228-8F01-4A42-BD4C-90525404389D}" type="presParOf" srcId="{F3B25882-BFD2-4B2A-9EE8-9C55ADB2251F}" destId="{817C1410-C72F-4246-AB50-81499BE62F08}" srcOrd="1" destOrd="0" presId="urn:microsoft.com/office/officeart/2005/8/layout/hierarchy1"/>
    <dgm:cxn modelId="{B4B63B09-25C2-4A87-9737-3F8CDC228B9C}" type="presParOf" srcId="{BFFF9175-F6C8-4F71-B65D-4B842D476035}" destId="{353C8C0F-D4E7-4FAD-880C-6360877B2D3C}" srcOrd="1" destOrd="0" presId="urn:microsoft.com/office/officeart/2005/8/layout/hierarchy1"/>
    <dgm:cxn modelId="{1A3E2A0F-F8E9-4249-95AD-C90A226E111D}" type="presParOf" srcId="{353C8C0F-D4E7-4FAD-880C-6360877B2D3C}" destId="{79C98804-E05C-41B6-88BD-A350B1F05883}" srcOrd="0" destOrd="0" presId="urn:microsoft.com/office/officeart/2005/8/layout/hierarchy1"/>
    <dgm:cxn modelId="{FD2EF878-4949-44B8-9832-50C648B0CD8D}" type="presParOf" srcId="{79C98804-E05C-41B6-88BD-A350B1F05883}" destId="{D7028C57-3768-4262-A9E2-687EE080DAD1}" srcOrd="0" destOrd="0" presId="urn:microsoft.com/office/officeart/2005/8/layout/hierarchy1"/>
    <dgm:cxn modelId="{8CB55113-301D-4F7E-87E4-8D8FEF9DA05A}" type="presParOf" srcId="{79C98804-E05C-41B6-88BD-A350B1F05883}" destId="{D94379CE-D548-4BA2-BA3F-723557F7D84B}" srcOrd="1" destOrd="0" presId="urn:microsoft.com/office/officeart/2005/8/layout/hierarchy1"/>
    <dgm:cxn modelId="{0AE3DEAF-3B8D-46AC-A645-D0CE58D1A8C4}" type="presParOf" srcId="{353C8C0F-D4E7-4FAD-880C-6360877B2D3C}" destId="{DFF104BA-BEA1-4FC1-B60E-8CE50CCB5FF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AFFE6EA-04F8-429F-9AB4-283CB01422F7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FE88AF1-1F3C-49C8-8773-FBB828787E7B}">
      <dgm:prSet/>
      <dgm:spPr/>
      <dgm:t>
        <a:bodyPr/>
        <a:lstStyle/>
        <a:p>
          <a:r>
            <a:rPr lang="hr-HR" b="1" dirty="0">
              <a:latin typeface="Arial" panose="020B0604020202020204" pitchFamily="34" charset="0"/>
              <a:cs typeface="Arial" panose="020B0604020202020204" pitchFamily="34" charset="0"/>
            </a:rPr>
            <a:t>Školska komunikacija je pravedna i učinkovita</a:t>
          </a:r>
          <a:r>
            <a:rPr lang="hr-HR" dirty="0">
              <a:latin typeface="Arial" panose="020B0604020202020204" pitchFamily="34" charset="0"/>
              <a:cs typeface="Arial" panose="020B0604020202020204" pitchFamily="34" charset="0"/>
            </a:rPr>
            <a:t> – većina odgovora je 4 ili 5.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9AE8877-34F6-44C3-B4F5-325C6A8C0219}" type="parTrans" cxnId="{4621FFF7-F592-4984-A131-7DEDE9DA50E5}">
      <dgm:prSet/>
      <dgm:spPr/>
      <dgm:t>
        <a:bodyPr/>
        <a:lstStyle/>
        <a:p>
          <a:endParaRPr lang="en-US"/>
        </a:p>
      </dgm:t>
    </dgm:pt>
    <dgm:pt modelId="{3B34618D-2CEB-49B8-98F8-CE38414766B5}" type="sibTrans" cxnId="{4621FFF7-F592-4984-A131-7DEDE9DA50E5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14E0F9EE-0458-4BC9-83E0-35927AEF419B}">
      <dgm:prSet custT="1"/>
      <dgm:spPr/>
      <dgm:t>
        <a:bodyPr/>
        <a:lstStyle/>
        <a:p>
          <a:r>
            <a:rPr lang="hr-HR" sz="2400" b="1" dirty="0"/>
            <a:t>Osjećaj poštovanja i podrške od strane osoblja</a:t>
          </a:r>
          <a:r>
            <a:rPr lang="hr-HR" sz="2400" dirty="0"/>
            <a:t> – visoke ocjene (4–5).</a:t>
          </a:r>
          <a:endParaRPr lang="en-US" sz="2400" dirty="0"/>
        </a:p>
      </dgm:t>
    </dgm:pt>
    <dgm:pt modelId="{28F0C9AE-B243-48C2-8F11-72D8A7281D6B}" type="parTrans" cxnId="{E6C6789F-4754-422C-B52E-726385452B2C}">
      <dgm:prSet/>
      <dgm:spPr/>
      <dgm:t>
        <a:bodyPr/>
        <a:lstStyle/>
        <a:p>
          <a:endParaRPr lang="en-US"/>
        </a:p>
      </dgm:t>
    </dgm:pt>
    <dgm:pt modelId="{D95549EA-0EF3-47FC-968A-0EBE9768E5DE}" type="sibTrans" cxnId="{E6C6789F-4754-422C-B52E-726385452B2C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8450026E-5626-4A25-A8CE-B4167E26D86C}">
      <dgm:prSet custT="1"/>
      <dgm:spPr/>
      <dgm:t>
        <a:bodyPr/>
        <a:lstStyle/>
        <a:p>
          <a:r>
            <a:rPr lang="hr-HR" sz="2400" b="1" dirty="0"/>
            <a:t>Zadovoljenje obrazovnih potreba</a:t>
          </a:r>
          <a:r>
            <a:rPr lang="hr-HR" sz="2400" dirty="0"/>
            <a:t> – učenici se većinom slažu (ocjene 4 i 5).</a:t>
          </a:r>
          <a:endParaRPr lang="en-US" sz="2400" dirty="0"/>
        </a:p>
      </dgm:t>
    </dgm:pt>
    <dgm:pt modelId="{F5F3AF82-B114-4A97-A70E-FF879E83CB39}" type="parTrans" cxnId="{FED55B30-A82F-47FF-9471-BB3B8CB9C0F3}">
      <dgm:prSet/>
      <dgm:spPr/>
      <dgm:t>
        <a:bodyPr/>
        <a:lstStyle/>
        <a:p>
          <a:endParaRPr lang="en-US"/>
        </a:p>
      </dgm:t>
    </dgm:pt>
    <dgm:pt modelId="{C0D9FEF9-1962-43C2-AC0C-79DFDEDDFB9A}" type="sibTrans" cxnId="{FED55B30-A82F-47FF-9471-BB3B8CB9C0F3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467BB771-45AE-4E74-A1E1-F9FEC11B09EB}">
      <dgm:prSet/>
      <dgm:spPr/>
      <dgm:t>
        <a:bodyPr/>
        <a:lstStyle/>
        <a:p>
          <a:r>
            <a:rPr lang="hr-HR" b="1" dirty="0">
              <a:latin typeface="Arial" panose="020B0604020202020204" pitchFamily="34" charset="0"/>
              <a:cs typeface="Arial" panose="020B0604020202020204" pitchFamily="34" charset="0"/>
            </a:rPr>
            <a:t>Osjećaj zajedništva u školi</a:t>
          </a:r>
          <a:r>
            <a:rPr lang="hr-HR" dirty="0">
              <a:latin typeface="Arial" panose="020B0604020202020204" pitchFamily="34" charset="0"/>
              <a:cs typeface="Arial" panose="020B0604020202020204" pitchFamily="34" charset="0"/>
            </a:rPr>
            <a:t> – nešto šareniji odgovori, ali prevladava pozitivan ton.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D05D8E7-F64B-4755-8F64-369ECC384643}" type="parTrans" cxnId="{2F336A7C-F972-4BA1-B229-F831189F674A}">
      <dgm:prSet/>
      <dgm:spPr/>
      <dgm:t>
        <a:bodyPr/>
        <a:lstStyle/>
        <a:p>
          <a:endParaRPr lang="en-US"/>
        </a:p>
      </dgm:t>
    </dgm:pt>
    <dgm:pt modelId="{A97339C2-138F-4325-AF44-E471892DE4AB}" type="sibTrans" cxnId="{2F336A7C-F972-4BA1-B229-F831189F674A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68D3B713-608B-4482-AC34-31405FC9E8CC}" type="pres">
      <dgm:prSet presAssocID="{5AFFE6EA-04F8-429F-9AB4-283CB01422F7}" presName="Name0" presStyleCnt="0">
        <dgm:presLayoutVars>
          <dgm:animLvl val="lvl"/>
          <dgm:resizeHandles val="exact"/>
        </dgm:presLayoutVars>
      </dgm:prSet>
      <dgm:spPr/>
    </dgm:pt>
    <dgm:pt modelId="{44355519-FFA2-476B-A7D2-404A76626625}" type="pres">
      <dgm:prSet presAssocID="{5FE88AF1-1F3C-49C8-8773-FBB828787E7B}" presName="compositeNode" presStyleCnt="0">
        <dgm:presLayoutVars>
          <dgm:bulletEnabled val="1"/>
        </dgm:presLayoutVars>
      </dgm:prSet>
      <dgm:spPr/>
    </dgm:pt>
    <dgm:pt modelId="{6A9C6F1A-8916-435C-9CAE-B15906EB98D3}" type="pres">
      <dgm:prSet presAssocID="{5FE88AF1-1F3C-49C8-8773-FBB828787E7B}" presName="bgRect" presStyleLbl="bgAccFollowNode1" presStyleIdx="0" presStyleCnt="4" custScaleY="110516"/>
      <dgm:spPr/>
    </dgm:pt>
    <dgm:pt modelId="{3FB49CB9-8147-43E2-B954-2B627346D8CA}" type="pres">
      <dgm:prSet presAssocID="{3B34618D-2CEB-49B8-98F8-CE38414766B5}" presName="sibTransNodeCircle" presStyleLbl="alignNode1" presStyleIdx="0" presStyleCnt="8">
        <dgm:presLayoutVars>
          <dgm:chMax val="0"/>
          <dgm:bulletEnabled/>
        </dgm:presLayoutVars>
      </dgm:prSet>
      <dgm:spPr/>
    </dgm:pt>
    <dgm:pt modelId="{9C030147-AE2B-46E4-9928-5E419BD028ED}" type="pres">
      <dgm:prSet presAssocID="{5FE88AF1-1F3C-49C8-8773-FBB828787E7B}" presName="bottomLine" presStyleLbl="alignNode1" presStyleIdx="1" presStyleCnt="8">
        <dgm:presLayoutVars/>
      </dgm:prSet>
      <dgm:spPr/>
    </dgm:pt>
    <dgm:pt modelId="{78EAA038-7DF7-410B-A060-7F759F7AD0BF}" type="pres">
      <dgm:prSet presAssocID="{5FE88AF1-1F3C-49C8-8773-FBB828787E7B}" presName="nodeText" presStyleLbl="bgAccFollowNode1" presStyleIdx="0" presStyleCnt="4">
        <dgm:presLayoutVars>
          <dgm:bulletEnabled val="1"/>
        </dgm:presLayoutVars>
      </dgm:prSet>
      <dgm:spPr/>
    </dgm:pt>
    <dgm:pt modelId="{5583753E-36ED-41D2-B72D-632C5D80254B}" type="pres">
      <dgm:prSet presAssocID="{3B34618D-2CEB-49B8-98F8-CE38414766B5}" presName="sibTrans" presStyleCnt="0"/>
      <dgm:spPr/>
    </dgm:pt>
    <dgm:pt modelId="{3883F64C-9DF8-4DCE-B8AB-203DB16BDC90}" type="pres">
      <dgm:prSet presAssocID="{14E0F9EE-0458-4BC9-83E0-35927AEF419B}" presName="compositeNode" presStyleCnt="0">
        <dgm:presLayoutVars>
          <dgm:bulletEnabled val="1"/>
        </dgm:presLayoutVars>
      </dgm:prSet>
      <dgm:spPr/>
    </dgm:pt>
    <dgm:pt modelId="{DC3294CD-9C4A-4A94-99B8-851BDE633CF2}" type="pres">
      <dgm:prSet presAssocID="{14E0F9EE-0458-4BC9-83E0-35927AEF419B}" presName="bgRect" presStyleLbl="bgAccFollowNode1" presStyleIdx="1" presStyleCnt="4" custScaleY="112211"/>
      <dgm:spPr/>
    </dgm:pt>
    <dgm:pt modelId="{43AA34AE-ABBA-4E31-8AC0-9E830E8252A3}" type="pres">
      <dgm:prSet presAssocID="{D95549EA-0EF3-47FC-968A-0EBE9768E5DE}" presName="sibTransNodeCircle" presStyleLbl="alignNode1" presStyleIdx="2" presStyleCnt="8">
        <dgm:presLayoutVars>
          <dgm:chMax val="0"/>
          <dgm:bulletEnabled/>
        </dgm:presLayoutVars>
      </dgm:prSet>
      <dgm:spPr/>
    </dgm:pt>
    <dgm:pt modelId="{C789FCBC-593C-4433-AEF9-CCAE1E9BA300}" type="pres">
      <dgm:prSet presAssocID="{14E0F9EE-0458-4BC9-83E0-35927AEF419B}" presName="bottomLine" presStyleLbl="alignNode1" presStyleIdx="3" presStyleCnt="8" custScaleY="2000000">
        <dgm:presLayoutVars/>
      </dgm:prSet>
      <dgm:spPr/>
    </dgm:pt>
    <dgm:pt modelId="{AC770C6D-75A8-4004-BF75-869820954069}" type="pres">
      <dgm:prSet presAssocID="{14E0F9EE-0458-4BC9-83E0-35927AEF419B}" presName="nodeText" presStyleLbl="bgAccFollowNode1" presStyleIdx="1" presStyleCnt="4">
        <dgm:presLayoutVars>
          <dgm:bulletEnabled val="1"/>
        </dgm:presLayoutVars>
      </dgm:prSet>
      <dgm:spPr/>
    </dgm:pt>
    <dgm:pt modelId="{F9E2E650-A3B3-414C-80FA-DCF82B2A0DBE}" type="pres">
      <dgm:prSet presAssocID="{D95549EA-0EF3-47FC-968A-0EBE9768E5DE}" presName="sibTrans" presStyleCnt="0"/>
      <dgm:spPr/>
    </dgm:pt>
    <dgm:pt modelId="{2AB24644-D445-4BD2-B145-7CC5881F5439}" type="pres">
      <dgm:prSet presAssocID="{8450026E-5626-4A25-A8CE-B4167E26D86C}" presName="compositeNode" presStyleCnt="0">
        <dgm:presLayoutVars>
          <dgm:bulletEnabled val="1"/>
        </dgm:presLayoutVars>
      </dgm:prSet>
      <dgm:spPr/>
    </dgm:pt>
    <dgm:pt modelId="{230C2786-B8D3-4ADD-AD0B-9E6405B66DE4}" type="pres">
      <dgm:prSet presAssocID="{8450026E-5626-4A25-A8CE-B4167E26D86C}" presName="bgRect" presStyleLbl="bgAccFollowNode1" presStyleIdx="2" presStyleCnt="4" custScaleY="111407"/>
      <dgm:spPr/>
    </dgm:pt>
    <dgm:pt modelId="{3711DF41-EB57-41FD-A641-BA2C93759345}" type="pres">
      <dgm:prSet presAssocID="{C0D9FEF9-1962-43C2-AC0C-79DFDEDDFB9A}" presName="sibTransNodeCircle" presStyleLbl="alignNode1" presStyleIdx="4" presStyleCnt="8">
        <dgm:presLayoutVars>
          <dgm:chMax val="0"/>
          <dgm:bulletEnabled/>
        </dgm:presLayoutVars>
      </dgm:prSet>
      <dgm:spPr/>
    </dgm:pt>
    <dgm:pt modelId="{6A4FCE6A-C8BC-4C28-B84A-03751CE6D8A2}" type="pres">
      <dgm:prSet presAssocID="{8450026E-5626-4A25-A8CE-B4167E26D86C}" presName="bottomLine" presStyleLbl="alignNode1" presStyleIdx="5" presStyleCnt="8">
        <dgm:presLayoutVars/>
      </dgm:prSet>
      <dgm:spPr/>
    </dgm:pt>
    <dgm:pt modelId="{4B5207CB-636C-49FD-8AA5-7922F6200941}" type="pres">
      <dgm:prSet presAssocID="{8450026E-5626-4A25-A8CE-B4167E26D86C}" presName="nodeText" presStyleLbl="bgAccFollowNode1" presStyleIdx="2" presStyleCnt="4">
        <dgm:presLayoutVars>
          <dgm:bulletEnabled val="1"/>
        </dgm:presLayoutVars>
      </dgm:prSet>
      <dgm:spPr/>
    </dgm:pt>
    <dgm:pt modelId="{53782EB1-FA31-41B8-9DC2-4B0B301D7EE2}" type="pres">
      <dgm:prSet presAssocID="{C0D9FEF9-1962-43C2-AC0C-79DFDEDDFB9A}" presName="sibTrans" presStyleCnt="0"/>
      <dgm:spPr/>
    </dgm:pt>
    <dgm:pt modelId="{7CED4FEA-BC1A-4B4D-A592-9E3613C90DAD}" type="pres">
      <dgm:prSet presAssocID="{467BB771-45AE-4E74-A1E1-F9FEC11B09EB}" presName="compositeNode" presStyleCnt="0">
        <dgm:presLayoutVars>
          <dgm:bulletEnabled val="1"/>
        </dgm:presLayoutVars>
      </dgm:prSet>
      <dgm:spPr/>
    </dgm:pt>
    <dgm:pt modelId="{BE1523E6-6569-49C4-9EBA-93701FC6CC8A}" type="pres">
      <dgm:prSet presAssocID="{467BB771-45AE-4E74-A1E1-F9FEC11B09EB}" presName="bgRect" presStyleLbl="bgAccFollowNode1" presStyleIdx="3" presStyleCnt="4" custScaleY="111506"/>
      <dgm:spPr/>
    </dgm:pt>
    <dgm:pt modelId="{83585904-85ED-4FDD-8395-A29254BA5A57}" type="pres">
      <dgm:prSet presAssocID="{A97339C2-138F-4325-AF44-E471892DE4AB}" presName="sibTransNodeCircle" presStyleLbl="alignNode1" presStyleIdx="6" presStyleCnt="8">
        <dgm:presLayoutVars>
          <dgm:chMax val="0"/>
          <dgm:bulletEnabled/>
        </dgm:presLayoutVars>
      </dgm:prSet>
      <dgm:spPr/>
    </dgm:pt>
    <dgm:pt modelId="{1610D04C-B3C8-4826-9162-EA10EC19B49E}" type="pres">
      <dgm:prSet presAssocID="{467BB771-45AE-4E74-A1E1-F9FEC11B09EB}" presName="bottomLine" presStyleLbl="alignNode1" presStyleIdx="7" presStyleCnt="8">
        <dgm:presLayoutVars/>
      </dgm:prSet>
      <dgm:spPr/>
    </dgm:pt>
    <dgm:pt modelId="{F78177C2-DA9D-4C59-B3A2-D8157419F9EB}" type="pres">
      <dgm:prSet presAssocID="{467BB771-45AE-4E74-A1E1-F9FEC11B09EB}" presName="nodeText" presStyleLbl="bgAccFollowNode1" presStyleIdx="3" presStyleCnt="4">
        <dgm:presLayoutVars>
          <dgm:bulletEnabled val="1"/>
        </dgm:presLayoutVars>
      </dgm:prSet>
      <dgm:spPr/>
    </dgm:pt>
  </dgm:ptLst>
  <dgm:cxnLst>
    <dgm:cxn modelId="{F4FDB316-8868-46DA-A403-BF3A7937E942}" type="presOf" srcId="{A97339C2-138F-4325-AF44-E471892DE4AB}" destId="{83585904-85ED-4FDD-8395-A29254BA5A57}" srcOrd="0" destOrd="0" presId="urn:microsoft.com/office/officeart/2016/7/layout/BasicLinearProcessNumbered"/>
    <dgm:cxn modelId="{D0834929-8BAF-4D62-8DC5-1E910133FD03}" type="presOf" srcId="{5FE88AF1-1F3C-49C8-8773-FBB828787E7B}" destId="{6A9C6F1A-8916-435C-9CAE-B15906EB98D3}" srcOrd="0" destOrd="0" presId="urn:microsoft.com/office/officeart/2016/7/layout/BasicLinearProcessNumbered"/>
    <dgm:cxn modelId="{FED55B30-A82F-47FF-9471-BB3B8CB9C0F3}" srcId="{5AFFE6EA-04F8-429F-9AB4-283CB01422F7}" destId="{8450026E-5626-4A25-A8CE-B4167E26D86C}" srcOrd="2" destOrd="0" parTransId="{F5F3AF82-B114-4A97-A70E-FF879E83CB39}" sibTransId="{C0D9FEF9-1962-43C2-AC0C-79DFDEDDFB9A}"/>
    <dgm:cxn modelId="{803A2833-C44A-4C25-9AC0-757373B670B4}" type="presOf" srcId="{467BB771-45AE-4E74-A1E1-F9FEC11B09EB}" destId="{BE1523E6-6569-49C4-9EBA-93701FC6CC8A}" srcOrd="0" destOrd="0" presId="urn:microsoft.com/office/officeart/2016/7/layout/BasicLinearProcessNumbered"/>
    <dgm:cxn modelId="{6577BC3B-8270-49EF-8577-6A8BB80BB17E}" type="presOf" srcId="{3B34618D-2CEB-49B8-98F8-CE38414766B5}" destId="{3FB49CB9-8147-43E2-B954-2B627346D8CA}" srcOrd="0" destOrd="0" presId="urn:microsoft.com/office/officeart/2016/7/layout/BasicLinearProcessNumbered"/>
    <dgm:cxn modelId="{F59D723F-6EDC-404B-9B81-8EC89A0F3553}" type="presOf" srcId="{14E0F9EE-0458-4BC9-83E0-35927AEF419B}" destId="{DC3294CD-9C4A-4A94-99B8-851BDE633CF2}" srcOrd="0" destOrd="0" presId="urn:microsoft.com/office/officeart/2016/7/layout/BasicLinearProcessNumbered"/>
    <dgm:cxn modelId="{01CF3E61-C336-429E-9491-F9504002C40E}" type="presOf" srcId="{D95549EA-0EF3-47FC-968A-0EBE9768E5DE}" destId="{43AA34AE-ABBA-4E31-8AC0-9E830E8252A3}" srcOrd="0" destOrd="0" presId="urn:microsoft.com/office/officeart/2016/7/layout/BasicLinearProcessNumbered"/>
    <dgm:cxn modelId="{3928216E-C437-45B3-ADE8-F833E9D3B9E8}" type="presOf" srcId="{5AFFE6EA-04F8-429F-9AB4-283CB01422F7}" destId="{68D3B713-608B-4482-AC34-31405FC9E8CC}" srcOrd="0" destOrd="0" presId="urn:microsoft.com/office/officeart/2016/7/layout/BasicLinearProcessNumbered"/>
    <dgm:cxn modelId="{A3D5484E-3C5D-42F8-B42E-1E482B45E60F}" type="presOf" srcId="{14E0F9EE-0458-4BC9-83E0-35927AEF419B}" destId="{AC770C6D-75A8-4004-BF75-869820954069}" srcOrd="1" destOrd="0" presId="urn:microsoft.com/office/officeart/2016/7/layout/BasicLinearProcessNumbered"/>
    <dgm:cxn modelId="{8184F17B-DC24-45FC-B4BE-9226FB742461}" type="presOf" srcId="{C0D9FEF9-1962-43C2-AC0C-79DFDEDDFB9A}" destId="{3711DF41-EB57-41FD-A641-BA2C93759345}" srcOrd="0" destOrd="0" presId="urn:microsoft.com/office/officeart/2016/7/layout/BasicLinearProcessNumbered"/>
    <dgm:cxn modelId="{2F336A7C-F972-4BA1-B229-F831189F674A}" srcId="{5AFFE6EA-04F8-429F-9AB4-283CB01422F7}" destId="{467BB771-45AE-4E74-A1E1-F9FEC11B09EB}" srcOrd="3" destOrd="0" parTransId="{8D05D8E7-F64B-4755-8F64-369ECC384643}" sibTransId="{A97339C2-138F-4325-AF44-E471892DE4AB}"/>
    <dgm:cxn modelId="{9493D38E-7197-46B2-B9E6-A700A30B954E}" type="presOf" srcId="{467BB771-45AE-4E74-A1E1-F9FEC11B09EB}" destId="{F78177C2-DA9D-4C59-B3A2-D8157419F9EB}" srcOrd="1" destOrd="0" presId="urn:microsoft.com/office/officeart/2016/7/layout/BasicLinearProcessNumbered"/>
    <dgm:cxn modelId="{E6C6789F-4754-422C-B52E-726385452B2C}" srcId="{5AFFE6EA-04F8-429F-9AB4-283CB01422F7}" destId="{14E0F9EE-0458-4BC9-83E0-35927AEF419B}" srcOrd="1" destOrd="0" parTransId="{28F0C9AE-B243-48C2-8F11-72D8A7281D6B}" sibTransId="{D95549EA-0EF3-47FC-968A-0EBE9768E5DE}"/>
    <dgm:cxn modelId="{22B1CCD7-9273-4DFD-A9C2-DD9D13461CBE}" type="presOf" srcId="{5FE88AF1-1F3C-49C8-8773-FBB828787E7B}" destId="{78EAA038-7DF7-410B-A060-7F759F7AD0BF}" srcOrd="1" destOrd="0" presId="urn:microsoft.com/office/officeart/2016/7/layout/BasicLinearProcessNumbered"/>
    <dgm:cxn modelId="{4CA8B9E8-21FB-4C0D-97E4-489606572D58}" type="presOf" srcId="{8450026E-5626-4A25-A8CE-B4167E26D86C}" destId="{4B5207CB-636C-49FD-8AA5-7922F6200941}" srcOrd="1" destOrd="0" presId="urn:microsoft.com/office/officeart/2016/7/layout/BasicLinearProcessNumbered"/>
    <dgm:cxn modelId="{4621FFF7-F592-4984-A131-7DEDE9DA50E5}" srcId="{5AFFE6EA-04F8-429F-9AB4-283CB01422F7}" destId="{5FE88AF1-1F3C-49C8-8773-FBB828787E7B}" srcOrd="0" destOrd="0" parTransId="{79AE8877-34F6-44C3-B4F5-325C6A8C0219}" sibTransId="{3B34618D-2CEB-49B8-98F8-CE38414766B5}"/>
    <dgm:cxn modelId="{E7C67CF8-7A98-474B-B792-9973B48427CF}" type="presOf" srcId="{8450026E-5626-4A25-A8CE-B4167E26D86C}" destId="{230C2786-B8D3-4ADD-AD0B-9E6405B66DE4}" srcOrd="0" destOrd="0" presId="urn:microsoft.com/office/officeart/2016/7/layout/BasicLinearProcessNumbered"/>
    <dgm:cxn modelId="{FCA4AB5F-FAC8-4E8A-A5F7-A42ACE9C7A3E}" type="presParOf" srcId="{68D3B713-608B-4482-AC34-31405FC9E8CC}" destId="{44355519-FFA2-476B-A7D2-404A76626625}" srcOrd="0" destOrd="0" presId="urn:microsoft.com/office/officeart/2016/7/layout/BasicLinearProcessNumbered"/>
    <dgm:cxn modelId="{4E225091-07E7-4E0E-AD8C-B0362AA239B5}" type="presParOf" srcId="{44355519-FFA2-476B-A7D2-404A76626625}" destId="{6A9C6F1A-8916-435C-9CAE-B15906EB98D3}" srcOrd="0" destOrd="0" presId="urn:microsoft.com/office/officeart/2016/7/layout/BasicLinearProcessNumbered"/>
    <dgm:cxn modelId="{32937847-8B35-423B-8249-7805EC131C1F}" type="presParOf" srcId="{44355519-FFA2-476B-A7D2-404A76626625}" destId="{3FB49CB9-8147-43E2-B954-2B627346D8CA}" srcOrd="1" destOrd="0" presId="urn:microsoft.com/office/officeart/2016/7/layout/BasicLinearProcessNumbered"/>
    <dgm:cxn modelId="{5335A699-DA69-490A-8A8C-2D5A7D9923BC}" type="presParOf" srcId="{44355519-FFA2-476B-A7D2-404A76626625}" destId="{9C030147-AE2B-46E4-9928-5E419BD028ED}" srcOrd="2" destOrd="0" presId="urn:microsoft.com/office/officeart/2016/7/layout/BasicLinearProcessNumbered"/>
    <dgm:cxn modelId="{CB733B99-6849-417D-9D07-C33B5C54E098}" type="presParOf" srcId="{44355519-FFA2-476B-A7D2-404A76626625}" destId="{78EAA038-7DF7-410B-A060-7F759F7AD0BF}" srcOrd="3" destOrd="0" presId="urn:microsoft.com/office/officeart/2016/7/layout/BasicLinearProcessNumbered"/>
    <dgm:cxn modelId="{CF4661EA-D3ED-4079-9800-63D873C5488B}" type="presParOf" srcId="{68D3B713-608B-4482-AC34-31405FC9E8CC}" destId="{5583753E-36ED-41D2-B72D-632C5D80254B}" srcOrd="1" destOrd="0" presId="urn:microsoft.com/office/officeart/2016/7/layout/BasicLinearProcessNumbered"/>
    <dgm:cxn modelId="{8F5606FB-C9B9-4815-B1AD-E675AB17994B}" type="presParOf" srcId="{68D3B713-608B-4482-AC34-31405FC9E8CC}" destId="{3883F64C-9DF8-4DCE-B8AB-203DB16BDC90}" srcOrd="2" destOrd="0" presId="urn:microsoft.com/office/officeart/2016/7/layout/BasicLinearProcessNumbered"/>
    <dgm:cxn modelId="{78D3D464-BE55-422E-BBC8-A4A306184919}" type="presParOf" srcId="{3883F64C-9DF8-4DCE-B8AB-203DB16BDC90}" destId="{DC3294CD-9C4A-4A94-99B8-851BDE633CF2}" srcOrd="0" destOrd="0" presId="urn:microsoft.com/office/officeart/2016/7/layout/BasicLinearProcessNumbered"/>
    <dgm:cxn modelId="{8A75EB4F-3F17-408D-B915-0C1C4A1102E0}" type="presParOf" srcId="{3883F64C-9DF8-4DCE-B8AB-203DB16BDC90}" destId="{43AA34AE-ABBA-4E31-8AC0-9E830E8252A3}" srcOrd="1" destOrd="0" presId="urn:microsoft.com/office/officeart/2016/7/layout/BasicLinearProcessNumbered"/>
    <dgm:cxn modelId="{428041FE-7688-4CC6-8B12-35C2EC67FA8A}" type="presParOf" srcId="{3883F64C-9DF8-4DCE-B8AB-203DB16BDC90}" destId="{C789FCBC-593C-4433-AEF9-CCAE1E9BA300}" srcOrd="2" destOrd="0" presId="urn:microsoft.com/office/officeart/2016/7/layout/BasicLinearProcessNumbered"/>
    <dgm:cxn modelId="{03144DE8-AFED-49C4-BA2D-984AD85CC0EB}" type="presParOf" srcId="{3883F64C-9DF8-4DCE-B8AB-203DB16BDC90}" destId="{AC770C6D-75A8-4004-BF75-869820954069}" srcOrd="3" destOrd="0" presId="urn:microsoft.com/office/officeart/2016/7/layout/BasicLinearProcessNumbered"/>
    <dgm:cxn modelId="{7675F316-6B51-40FF-A7B3-766FCDFCE3E8}" type="presParOf" srcId="{68D3B713-608B-4482-AC34-31405FC9E8CC}" destId="{F9E2E650-A3B3-414C-80FA-DCF82B2A0DBE}" srcOrd="3" destOrd="0" presId="urn:microsoft.com/office/officeart/2016/7/layout/BasicLinearProcessNumbered"/>
    <dgm:cxn modelId="{80A2A03B-282A-4DDF-9F42-FEA084C35E9F}" type="presParOf" srcId="{68D3B713-608B-4482-AC34-31405FC9E8CC}" destId="{2AB24644-D445-4BD2-B145-7CC5881F5439}" srcOrd="4" destOrd="0" presId="urn:microsoft.com/office/officeart/2016/7/layout/BasicLinearProcessNumbered"/>
    <dgm:cxn modelId="{453C1FC1-2501-4EB1-BAE5-0B8BD842E97C}" type="presParOf" srcId="{2AB24644-D445-4BD2-B145-7CC5881F5439}" destId="{230C2786-B8D3-4ADD-AD0B-9E6405B66DE4}" srcOrd="0" destOrd="0" presId="urn:microsoft.com/office/officeart/2016/7/layout/BasicLinearProcessNumbered"/>
    <dgm:cxn modelId="{42B0EFFD-26BB-4540-A24E-402D595E2020}" type="presParOf" srcId="{2AB24644-D445-4BD2-B145-7CC5881F5439}" destId="{3711DF41-EB57-41FD-A641-BA2C93759345}" srcOrd="1" destOrd="0" presId="urn:microsoft.com/office/officeart/2016/7/layout/BasicLinearProcessNumbered"/>
    <dgm:cxn modelId="{003C921A-3465-4C58-AE72-6B70317074F3}" type="presParOf" srcId="{2AB24644-D445-4BD2-B145-7CC5881F5439}" destId="{6A4FCE6A-C8BC-4C28-B84A-03751CE6D8A2}" srcOrd="2" destOrd="0" presId="urn:microsoft.com/office/officeart/2016/7/layout/BasicLinearProcessNumbered"/>
    <dgm:cxn modelId="{BF920E7B-EB9E-4F51-B821-F82BC5A11E6A}" type="presParOf" srcId="{2AB24644-D445-4BD2-B145-7CC5881F5439}" destId="{4B5207CB-636C-49FD-8AA5-7922F6200941}" srcOrd="3" destOrd="0" presId="urn:microsoft.com/office/officeart/2016/7/layout/BasicLinearProcessNumbered"/>
    <dgm:cxn modelId="{89231901-E982-42FC-A806-DD9FB3797F81}" type="presParOf" srcId="{68D3B713-608B-4482-AC34-31405FC9E8CC}" destId="{53782EB1-FA31-41B8-9DC2-4B0B301D7EE2}" srcOrd="5" destOrd="0" presId="urn:microsoft.com/office/officeart/2016/7/layout/BasicLinearProcessNumbered"/>
    <dgm:cxn modelId="{6EA65EB4-DE1B-4D15-A194-6394091C249E}" type="presParOf" srcId="{68D3B713-608B-4482-AC34-31405FC9E8CC}" destId="{7CED4FEA-BC1A-4B4D-A592-9E3613C90DAD}" srcOrd="6" destOrd="0" presId="urn:microsoft.com/office/officeart/2016/7/layout/BasicLinearProcessNumbered"/>
    <dgm:cxn modelId="{D82637C7-8CD2-42EB-A950-7FBEF3E7CA13}" type="presParOf" srcId="{7CED4FEA-BC1A-4B4D-A592-9E3613C90DAD}" destId="{BE1523E6-6569-49C4-9EBA-93701FC6CC8A}" srcOrd="0" destOrd="0" presId="urn:microsoft.com/office/officeart/2016/7/layout/BasicLinearProcessNumbered"/>
    <dgm:cxn modelId="{03065197-CF4A-436C-BB62-AA501D092DA1}" type="presParOf" srcId="{7CED4FEA-BC1A-4B4D-A592-9E3613C90DAD}" destId="{83585904-85ED-4FDD-8395-A29254BA5A57}" srcOrd="1" destOrd="0" presId="urn:microsoft.com/office/officeart/2016/7/layout/BasicLinearProcessNumbered"/>
    <dgm:cxn modelId="{22E6C0E0-E00A-47F0-B2DB-C56DAC8E1F05}" type="presParOf" srcId="{7CED4FEA-BC1A-4B4D-A592-9E3613C90DAD}" destId="{1610D04C-B3C8-4826-9162-EA10EC19B49E}" srcOrd="2" destOrd="0" presId="urn:microsoft.com/office/officeart/2016/7/layout/BasicLinearProcessNumbered"/>
    <dgm:cxn modelId="{2F566022-E9D8-4BAB-B94C-D83712B684D4}" type="presParOf" srcId="{7CED4FEA-BC1A-4B4D-A592-9E3613C90DAD}" destId="{F78177C2-DA9D-4C59-B3A2-D8157419F9EB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785F956-44A8-4371-92B4-6DE84DCDDAA5}" type="doc">
      <dgm:prSet loTypeId="urn:microsoft.com/office/officeart/2005/8/layout/matrix2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0F8BB39-7D9D-41EE-BEAB-B729AF0FA719}">
      <dgm:prSet custT="1"/>
      <dgm:spPr/>
      <dgm:t>
        <a:bodyPr/>
        <a:lstStyle/>
        <a:p>
          <a:r>
            <a:rPr lang="hr-HR" sz="2400" b="1" dirty="0">
              <a:latin typeface="Arial" panose="020B0604020202020204" pitchFamily="34" charset="0"/>
              <a:cs typeface="Arial" panose="020B0604020202020204" pitchFamily="34" charset="0"/>
            </a:rPr>
            <a:t>Na pitanje : Je li kurikulum relevantan za buduće ciljeve?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E96AED3-C1BC-49B0-A1CE-4222A4DFC92E}" type="parTrans" cxnId="{AD5E1693-9DD6-4488-8A64-076E9F2955AB}">
      <dgm:prSet/>
      <dgm:spPr/>
      <dgm:t>
        <a:bodyPr/>
        <a:lstStyle/>
        <a:p>
          <a:endParaRPr lang="en-US"/>
        </a:p>
      </dgm:t>
    </dgm:pt>
    <dgm:pt modelId="{5C31A11E-8211-4C39-8828-59EACB1BCF9F}" type="sibTrans" cxnId="{AD5E1693-9DD6-4488-8A64-076E9F2955AB}">
      <dgm:prSet/>
      <dgm:spPr/>
      <dgm:t>
        <a:bodyPr/>
        <a:lstStyle/>
        <a:p>
          <a:endParaRPr lang="en-US"/>
        </a:p>
      </dgm:t>
    </dgm:pt>
    <dgm:pt modelId="{2A770798-3A85-474B-B45F-884A250557E2}">
      <dgm:prSet custT="1"/>
      <dgm:spPr/>
      <dgm:t>
        <a:bodyPr/>
        <a:lstStyle/>
        <a:p>
          <a:r>
            <a:rPr lang="hr-HR" sz="2400" dirty="0">
              <a:latin typeface="Arial" panose="020B0604020202020204" pitchFamily="34" charset="0"/>
              <a:cs typeface="Arial" panose="020B0604020202020204" pitchFamily="34" charset="0"/>
            </a:rPr>
            <a:t>Odgovori su mješoviti odgovori – dio učenika kaže </a:t>
          </a:r>
          <a:r>
            <a:rPr lang="hr-HR" sz="2400" b="1" dirty="0">
              <a:latin typeface="Arial" panose="020B0604020202020204" pitchFamily="34" charset="0"/>
              <a:cs typeface="Arial" panose="020B0604020202020204" pitchFamily="34" charset="0"/>
            </a:rPr>
            <a:t>da</a:t>
          </a:r>
          <a:r>
            <a:rPr lang="hr-HR" sz="2400" dirty="0">
              <a:latin typeface="Arial" panose="020B0604020202020204" pitchFamily="34" charset="0"/>
              <a:cs typeface="Arial" panose="020B0604020202020204" pitchFamily="34" charset="0"/>
            </a:rPr>
            <a:t>, dio je </a:t>
          </a:r>
          <a:r>
            <a:rPr lang="hr-HR" sz="2400" b="1" dirty="0">
              <a:latin typeface="Arial" panose="020B0604020202020204" pitchFamily="34" charset="0"/>
              <a:cs typeface="Arial" panose="020B0604020202020204" pitchFamily="34" charset="0"/>
            </a:rPr>
            <a:t>neodlučan</a:t>
          </a:r>
          <a:r>
            <a:rPr lang="hr-HR" sz="2000" dirty="0"/>
            <a:t>.</a:t>
          </a:r>
          <a:endParaRPr lang="en-US" sz="2000" dirty="0"/>
        </a:p>
      </dgm:t>
    </dgm:pt>
    <dgm:pt modelId="{64187667-0778-4D65-A7D1-7BFA5CD2E45D}" type="parTrans" cxnId="{6D24B790-55D0-4D4E-989D-E512FD31FC5B}">
      <dgm:prSet/>
      <dgm:spPr/>
      <dgm:t>
        <a:bodyPr/>
        <a:lstStyle/>
        <a:p>
          <a:endParaRPr lang="en-US"/>
        </a:p>
      </dgm:t>
    </dgm:pt>
    <dgm:pt modelId="{8AC05644-8188-4A70-B1CE-2D4B8141F1C0}" type="sibTrans" cxnId="{6D24B790-55D0-4D4E-989D-E512FD31FC5B}">
      <dgm:prSet/>
      <dgm:spPr/>
      <dgm:t>
        <a:bodyPr/>
        <a:lstStyle/>
        <a:p>
          <a:endParaRPr lang="en-US"/>
        </a:p>
      </dgm:t>
    </dgm:pt>
    <dgm:pt modelId="{74C4CE9F-0304-4102-8F2E-A6E4F5F89E99}">
      <dgm:prSet custT="1"/>
      <dgm:spPr/>
      <dgm:t>
        <a:bodyPr/>
        <a:lstStyle/>
        <a:p>
          <a:r>
            <a:rPr lang="hr-HR" sz="2400" b="1" dirty="0">
              <a:latin typeface="Arial" panose="020B0604020202020204" pitchFamily="34" charset="0"/>
              <a:cs typeface="Arial" panose="020B0604020202020204" pitchFamily="34" charset="0"/>
            </a:rPr>
            <a:t>Segmenti interesa</a:t>
          </a:r>
          <a:r>
            <a:rPr lang="hr-HR" sz="2400" dirty="0">
              <a:latin typeface="Arial" panose="020B0604020202020204" pitchFamily="34" charset="0"/>
              <a:cs typeface="Arial" panose="020B0604020202020204" pitchFamily="34" charset="0"/>
            </a:rPr>
            <a:t>: najzastupljeniji su </a:t>
          </a:r>
          <a:r>
            <a:rPr lang="hr-HR" sz="2400" i="1" dirty="0">
              <a:latin typeface="Arial" panose="020B0604020202020204" pitchFamily="34" charset="0"/>
              <a:cs typeface="Arial" panose="020B0604020202020204" pitchFamily="34" charset="0"/>
            </a:rPr>
            <a:t>humanističke znanosti</a:t>
          </a:r>
          <a:r>
            <a:rPr lang="hr-HR" sz="24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hr-HR" sz="2400" i="1" dirty="0">
              <a:latin typeface="Arial" panose="020B0604020202020204" pitchFamily="34" charset="0"/>
              <a:cs typeface="Arial" panose="020B0604020202020204" pitchFamily="34" charset="0"/>
            </a:rPr>
            <a:t>sport</a:t>
          </a:r>
          <a:r>
            <a:rPr lang="hr-HR" sz="24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hr-HR" sz="2400" i="1" dirty="0">
              <a:latin typeface="Arial" panose="020B0604020202020204" pitchFamily="34" charset="0"/>
              <a:cs typeface="Arial" panose="020B0604020202020204" pitchFamily="34" charset="0"/>
            </a:rPr>
            <a:t>društvene znanosti</a:t>
          </a:r>
          <a:r>
            <a:rPr lang="hr-HR" sz="1800" dirty="0"/>
            <a:t>.</a:t>
          </a:r>
          <a:endParaRPr lang="en-US" sz="1800" dirty="0"/>
        </a:p>
      </dgm:t>
    </dgm:pt>
    <dgm:pt modelId="{2F268D50-D055-49E2-8DF5-D30642358DA0}" type="parTrans" cxnId="{C6D0474A-B331-4C7C-A7DB-178FCD500919}">
      <dgm:prSet/>
      <dgm:spPr/>
      <dgm:t>
        <a:bodyPr/>
        <a:lstStyle/>
        <a:p>
          <a:endParaRPr lang="en-US"/>
        </a:p>
      </dgm:t>
    </dgm:pt>
    <dgm:pt modelId="{5A31FD9D-2C86-428F-9DDA-554BE92934B4}" type="sibTrans" cxnId="{C6D0474A-B331-4C7C-A7DB-178FCD500919}">
      <dgm:prSet/>
      <dgm:spPr/>
      <dgm:t>
        <a:bodyPr/>
        <a:lstStyle/>
        <a:p>
          <a:endParaRPr lang="en-US"/>
        </a:p>
      </dgm:t>
    </dgm:pt>
    <dgm:pt modelId="{764E86F4-0B40-4BFD-B383-6BDD5A3D02E6}">
      <dgm:prSet custT="1"/>
      <dgm:spPr/>
      <dgm:t>
        <a:bodyPr/>
        <a:lstStyle/>
        <a:p>
          <a:r>
            <a:rPr lang="hr-HR" sz="2400" dirty="0">
              <a:latin typeface="Arial" panose="020B0604020202020204" pitchFamily="34" charset="0"/>
              <a:cs typeface="Arial" panose="020B0604020202020204" pitchFamily="34" charset="0"/>
            </a:rPr>
            <a:t>👉 </a:t>
          </a:r>
          <a:r>
            <a:rPr lang="hr-HR" sz="2400" b="1" dirty="0">
              <a:latin typeface="Arial" panose="020B0604020202020204" pitchFamily="34" charset="0"/>
              <a:cs typeface="Arial" panose="020B0604020202020204" pitchFamily="34" charset="0"/>
            </a:rPr>
            <a:t>Zaključak:</a:t>
          </a:r>
          <a:r>
            <a:rPr lang="hr-HR" sz="2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r-HR" sz="2400" b="1" i="1" dirty="0">
              <a:latin typeface="Arial" panose="020B0604020202020204" pitchFamily="34" charset="0"/>
              <a:cs typeface="Arial" panose="020B0604020202020204" pitchFamily="34" charset="0"/>
            </a:rPr>
            <a:t>Većina učenika vidi određenu relevantnost obrazovnog programa,  no navode prednost sadržaja prema interesima</a:t>
          </a:r>
          <a:r>
            <a:rPr lang="hr-HR" sz="1900" b="1" i="1" dirty="0"/>
            <a:t>.</a:t>
          </a:r>
          <a:endParaRPr lang="en-US" sz="1900" dirty="0"/>
        </a:p>
      </dgm:t>
    </dgm:pt>
    <dgm:pt modelId="{22318712-4E60-4CBE-9EDC-310FB55794B5}" type="parTrans" cxnId="{151740EF-E229-4ABD-9DE6-B00DAF23EF7F}">
      <dgm:prSet/>
      <dgm:spPr/>
      <dgm:t>
        <a:bodyPr/>
        <a:lstStyle/>
        <a:p>
          <a:endParaRPr lang="en-US"/>
        </a:p>
      </dgm:t>
    </dgm:pt>
    <dgm:pt modelId="{62A2612E-5206-476D-8B7F-8F04E99C7825}" type="sibTrans" cxnId="{151740EF-E229-4ABD-9DE6-B00DAF23EF7F}">
      <dgm:prSet/>
      <dgm:spPr/>
      <dgm:t>
        <a:bodyPr/>
        <a:lstStyle/>
        <a:p>
          <a:endParaRPr lang="en-US"/>
        </a:p>
      </dgm:t>
    </dgm:pt>
    <dgm:pt modelId="{8A7FC91F-A0A0-4452-8604-BE5784E21520}" type="pres">
      <dgm:prSet presAssocID="{3785F956-44A8-4371-92B4-6DE84DCDDAA5}" presName="matrix" presStyleCnt="0">
        <dgm:presLayoutVars>
          <dgm:chMax val="1"/>
          <dgm:dir/>
          <dgm:resizeHandles val="exact"/>
        </dgm:presLayoutVars>
      </dgm:prSet>
      <dgm:spPr/>
    </dgm:pt>
    <dgm:pt modelId="{5926A616-E1D9-4149-9F01-CF932C33CB48}" type="pres">
      <dgm:prSet presAssocID="{3785F956-44A8-4371-92B4-6DE84DCDDAA5}" presName="axisShape" presStyleLbl="bgShp" presStyleIdx="0" presStyleCnt="1" custScaleX="161916" custLinFactNeighborX="613" custLinFactNeighborY="0"/>
      <dgm:spPr/>
    </dgm:pt>
    <dgm:pt modelId="{F40496BC-435F-485B-A0A9-072ED37A0B22}" type="pres">
      <dgm:prSet presAssocID="{3785F956-44A8-4371-92B4-6DE84DCDDAA5}" presName="rect1" presStyleLbl="node1" presStyleIdx="0" presStyleCnt="4" custScaleX="186650" custScaleY="106583" custLinFactNeighborX="-44186" custLinFactNeighborY="-3174">
        <dgm:presLayoutVars>
          <dgm:chMax val="0"/>
          <dgm:chPref val="0"/>
          <dgm:bulletEnabled val="1"/>
        </dgm:presLayoutVars>
      </dgm:prSet>
      <dgm:spPr/>
    </dgm:pt>
    <dgm:pt modelId="{4B7E7604-0703-4232-BB72-910A2DD4F868}" type="pres">
      <dgm:prSet presAssocID="{3785F956-44A8-4371-92B4-6DE84DCDDAA5}" presName="rect2" presStyleLbl="node1" presStyleIdx="1" presStyleCnt="4" custScaleX="181823" custScaleY="112588" custLinFactNeighborX="37444" custLinFactNeighborY="520">
        <dgm:presLayoutVars>
          <dgm:chMax val="0"/>
          <dgm:chPref val="0"/>
          <dgm:bulletEnabled val="1"/>
        </dgm:presLayoutVars>
      </dgm:prSet>
      <dgm:spPr/>
    </dgm:pt>
    <dgm:pt modelId="{AB8E1B83-00AD-49AB-86E2-1843140E54DF}" type="pres">
      <dgm:prSet presAssocID="{3785F956-44A8-4371-92B4-6DE84DCDDAA5}" presName="rect3" presStyleLbl="node1" presStyleIdx="2" presStyleCnt="4" custScaleX="198790" custScaleY="115685" custLinFactNeighborX="-46285" custLinFactNeighborY="7745">
        <dgm:presLayoutVars>
          <dgm:chMax val="0"/>
          <dgm:chPref val="0"/>
          <dgm:bulletEnabled val="1"/>
        </dgm:presLayoutVars>
      </dgm:prSet>
      <dgm:spPr/>
    </dgm:pt>
    <dgm:pt modelId="{C71979AE-4547-456F-8C76-7E17E1D282FA}" type="pres">
      <dgm:prSet presAssocID="{3785F956-44A8-4371-92B4-6DE84DCDDAA5}" presName="rect4" presStyleLbl="node1" presStyleIdx="3" presStyleCnt="4" custScaleX="182404" custScaleY="121240" custLinFactNeighborX="42667" custLinFactNeighborY="8452">
        <dgm:presLayoutVars>
          <dgm:chMax val="0"/>
          <dgm:chPref val="0"/>
          <dgm:bulletEnabled val="1"/>
        </dgm:presLayoutVars>
      </dgm:prSet>
      <dgm:spPr/>
    </dgm:pt>
  </dgm:ptLst>
  <dgm:cxnLst>
    <dgm:cxn modelId="{78DE5938-AF1B-47DB-AEA4-7AFCDBED7363}" type="presOf" srcId="{2A770798-3A85-474B-B45F-884A250557E2}" destId="{4B7E7604-0703-4232-BB72-910A2DD4F868}" srcOrd="0" destOrd="0" presId="urn:microsoft.com/office/officeart/2005/8/layout/matrix2"/>
    <dgm:cxn modelId="{C6D0474A-B331-4C7C-A7DB-178FCD500919}" srcId="{3785F956-44A8-4371-92B4-6DE84DCDDAA5}" destId="{74C4CE9F-0304-4102-8F2E-A6E4F5F89E99}" srcOrd="2" destOrd="0" parTransId="{2F268D50-D055-49E2-8DF5-D30642358DA0}" sibTransId="{5A31FD9D-2C86-428F-9DDA-554BE92934B4}"/>
    <dgm:cxn modelId="{6D24B790-55D0-4D4E-989D-E512FD31FC5B}" srcId="{3785F956-44A8-4371-92B4-6DE84DCDDAA5}" destId="{2A770798-3A85-474B-B45F-884A250557E2}" srcOrd="1" destOrd="0" parTransId="{64187667-0778-4D65-A7D1-7BFA5CD2E45D}" sibTransId="{8AC05644-8188-4A70-B1CE-2D4B8141F1C0}"/>
    <dgm:cxn modelId="{AD5E1693-9DD6-4488-8A64-076E9F2955AB}" srcId="{3785F956-44A8-4371-92B4-6DE84DCDDAA5}" destId="{00F8BB39-7D9D-41EE-BEAB-B729AF0FA719}" srcOrd="0" destOrd="0" parTransId="{7E96AED3-C1BC-49B0-A1CE-4222A4DFC92E}" sibTransId="{5C31A11E-8211-4C39-8828-59EACB1BCF9F}"/>
    <dgm:cxn modelId="{D0DBA2B6-F357-471E-A43F-56D701C449CB}" type="presOf" srcId="{00F8BB39-7D9D-41EE-BEAB-B729AF0FA719}" destId="{F40496BC-435F-485B-A0A9-072ED37A0B22}" srcOrd="0" destOrd="0" presId="urn:microsoft.com/office/officeart/2005/8/layout/matrix2"/>
    <dgm:cxn modelId="{28F558E3-84A2-42BF-B93E-CE96EB59CF64}" type="presOf" srcId="{3785F956-44A8-4371-92B4-6DE84DCDDAA5}" destId="{8A7FC91F-A0A0-4452-8604-BE5784E21520}" srcOrd="0" destOrd="0" presId="urn:microsoft.com/office/officeart/2005/8/layout/matrix2"/>
    <dgm:cxn modelId="{7576C4E6-53B5-44FC-BE71-FDD836E660CE}" type="presOf" srcId="{74C4CE9F-0304-4102-8F2E-A6E4F5F89E99}" destId="{AB8E1B83-00AD-49AB-86E2-1843140E54DF}" srcOrd="0" destOrd="0" presId="urn:microsoft.com/office/officeart/2005/8/layout/matrix2"/>
    <dgm:cxn modelId="{151740EF-E229-4ABD-9DE6-B00DAF23EF7F}" srcId="{3785F956-44A8-4371-92B4-6DE84DCDDAA5}" destId="{764E86F4-0B40-4BFD-B383-6BDD5A3D02E6}" srcOrd="3" destOrd="0" parTransId="{22318712-4E60-4CBE-9EDC-310FB55794B5}" sibTransId="{62A2612E-5206-476D-8B7F-8F04E99C7825}"/>
    <dgm:cxn modelId="{6B83DCFF-A0B0-4E21-83DC-760BDB1C4D65}" type="presOf" srcId="{764E86F4-0B40-4BFD-B383-6BDD5A3D02E6}" destId="{C71979AE-4547-456F-8C76-7E17E1D282FA}" srcOrd="0" destOrd="0" presId="urn:microsoft.com/office/officeart/2005/8/layout/matrix2"/>
    <dgm:cxn modelId="{F2F2D67E-991F-4DDB-BE35-04F0850F4D74}" type="presParOf" srcId="{8A7FC91F-A0A0-4452-8604-BE5784E21520}" destId="{5926A616-E1D9-4149-9F01-CF932C33CB48}" srcOrd="0" destOrd="0" presId="urn:microsoft.com/office/officeart/2005/8/layout/matrix2"/>
    <dgm:cxn modelId="{EA4FF912-BD11-49EB-815E-C1DA5C490739}" type="presParOf" srcId="{8A7FC91F-A0A0-4452-8604-BE5784E21520}" destId="{F40496BC-435F-485B-A0A9-072ED37A0B22}" srcOrd="1" destOrd="0" presId="urn:microsoft.com/office/officeart/2005/8/layout/matrix2"/>
    <dgm:cxn modelId="{0DE52760-910B-453D-89C8-C59835FD139F}" type="presParOf" srcId="{8A7FC91F-A0A0-4452-8604-BE5784E21520}" destId="{4B7E7604-0703-4232-BB72-910A2DD4F868}" srcOrd="2" destOrd="0" presId="urn:microsoft.com/office/officeart/2005/8/layout/matrix2"/>
    <dgm:cxn modelId="{1CA701D3-7F2F-4FB2-BCB4-B12F83836AE8}" type="presParOf" srcId="{8A7FC91F-A0A0-4452-8604-BE5784E21520}" destId="{AB8E1B83-00AD-49AB-86E2-1843140E54DF}" srcOrd="3" destOrd="0" presId="urn:microsoft.com/office/officeart/2005/8/layout/matrix2"/>
    <dgm:cxn modelId="{9E309855-46B9-4E9F-AC7C-9C1D0D60D056}" type="presParOf" srcId="{8A7FC91F-A0A0-4452-8604-BE5784E21520}" destId="{C71979AE-4547-456F-8C76-7E17E1D282FA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0FC4D2D-C02C-4139-9EDB-F5F74FE1DA6E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44B41F6-6E42-4DEA-9311-E75465980068}">
      <dgm:prSet/>
      <dgm:spPr/>
      <dgm:t>
        <a:bodyPr/>
        <a:lstStyle/>
        <a:p>
          <a:r>
            <a:rPr lang="hr-HR" dirty="0">
              <a:latin typeface="Arial" panose="020B0604020202020204" pitchFamily="34" charset="0"/>
              <a:cs typeface="Arial" panose="020B0604020202020204" pitchFamily="34" charset="0"/>
            </a:rPr>
            <a:t>Tehnička oprema i internet: ocjene su većinom 3–5, što ukazuje na zadovoljavajuće, ali ne izvrsno stanje.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A1B76A5-147D-4507-9E76-853747F77086}" type="parTrans" cxnId="{FEEA4E28-F2BD-49FA-B31B-BE21D29B8586}">
      <dgm:prSet/>
      <dgm:spPr/>
      <dgm:t>
        <a:bodyPr/>
        <a:lstStyle/>
        <a:p>
          <a:endParaRPr lang="en-US"/>
        </a:p>
      </dgm:t>
    </dgm:pt>
    <dgm:pt modelId="{3704A794-F4C6-4FC9-B617-09F2CF130095}" type="sibTrans" cxnId="{FEEA4E28-F2BD-49FA-B31B-BE21D29B8586}">
      <dgm:prSet/>
      <dgm:spPr/>
      <dgm:t>
        <a:bodyPr/>
        <a:lstStyle/>
        <a:p>
          <a:endParaRPr lang="en-US"/>
        </a:p>
      </dgm:t>
    </dgm:pt>
    <dgm:pt modelId="{1823BBB9-B7BF-4239-B781-541F02605619}">
      <dgm:prSet/>
      <dgm:spPr/>
      <dgm:t>
        <a:bodyPr/>
        <a:lstStyle/>
        <a:p>
          <a:r>
            <a:rPr lang="hr-HR" dirty="0">
              <a:latin typeface="Arial" panose="020B0604020202020204" pitchFamily="34" charset="0"/>
              <a:cs typeface="Arial" panose="020B0604020202020204" pitchFamily="34" charset="0"/>
            </a:rPr>
            <a:t>Pristup informacijama (najave, rasporedi itd.): većina kaže "iznimno lako", što je vrlo pozitivan pokazatelj – </a:t>
          </a:r>
          <a:r>
            <a:rPr lang="hr-HR" b="1" dirty="0">
              <a:latin typeface="Arial" panose="020B0604020202020204" pitchFamily="34" charset="0"/>
              <a:cs typeface="Arial" panose="020B0604020202020204" pitchFamily="34" charset="0"/>
            </a:rPr>
            <a:t>ranija najava rasporeda sati – FIKSNI RASPORED STI</a:t>
          </a:r>
          <a:endParaRPr lang="en-US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2BBCD6-7A8B-4539-8230-BE67B9414684}" type="parTrans" cxnId="{373E8E48-A0C7-4E36-A6F9-21EDC2FFB2E1}">
      <dgm:prSet/>
      <dgm:spPr/>
      <dgm:t>
        <a:bodyPr/>
        <a:lstStyle/>
        <a:p>
          <a:endParaRPr lang="en-US"/>
        </a:p>
      </dgm:t>
    </dgm:pt>
    <dgm:pt modelId="{927036EA-98DF-42B7-984C-C27A071D3B12}" type="sibTrans" cxnId="{373E8E48-A0C7-4E36-A6F9-21EDC2FFB2E1}">
      <dgm:prSet/>
      <dgm:spPr/>
      <dgm:t>
        <a:bodyPr/>
        <a:lstStyle/>
        <a:p>
          <a:endParaRPr lang="en-US"/>
        </a:p>
      </dgm:t>
    </dgm:pt>
    <dgm:pt modelId="{AC5598BE-7191-436A-B8BB-14EEF0B4B93C}" type="pres">
      <dgm:prSet presAssocID="{D0FC4D2D-C02C-4139-9EDB-F5F74FE1DA6E}" presName="outerComposite" presStyleCnt="0">
        <dgm:presLayoutVars>
          <dgm:chMax val="5"/>
          <dgm:dir/>
          <dgm:resizeHandles val="exact"/>
        </dgm:presLayoutVars>
      </dgm:prSet>
      <dgm:spPr/>
    </dgm:pt>
    <dgm:pt modelId="{7AD807AD-E6B1-4154-92CB-19CADC22DC56}" type="pres">
      <dgm:prSet presAssocID="{D0FC4D2D-C02C-4139-9EDB-F5F74FE1DA6E}" presName="dummyMaxCanvas" presStyleCnt="0">
        <dgm:presLayoutVars/>
      </dgm:prSet>
      <dgm:spPr/>
    </dgm:pt>
    <dgm:pt modelId="{2EAA7A34-1243-4455-A961-33FD8692C3E4}" type="pres">
      <dgm:prSet presAssocID="{D0FC4D2D-C02C-4139-9EDB-F5F74FE1DA6E}" presName="TwoNodes_1" presStyleLbl="node1" presStyleIdx="0" presStyleCnt="2">
        <dgm:presLayoutVars>
          <dgm:bulletEnabled val="1"/>
        </dgm:presLayoutVars>
      </dgm:prSet>
      <dgm:spPr/>
    </dgm:pt>
    <dgm:pt modelId="{27EBB7A8-B0FC-4CCB-888D-B52977FC3669}" type="pres">
      <dgm:prSet presAssocID="{D0FC4D2D-C02C-4139-9EDB-F5F74FE1DA6E}" presName="TwoNodes_2" presStyleLbl="node1" presStyleIdx="1" presStyleCnt="2">
        <dgm:presLayoutVars>
          <dgm:bulletEnabled val="1"/>
        </dgm:presLayoutVars>
      </dgm:prSet>
      <dgm:spPr/>
    </dgm:pt>
    <dgm:pt modelId="{3FFBCB68-88FA-4AEA-8FF2-3B740706D75E}" type="pres">
      <dgm:prSet presAssocID="{D0FC4D2D-C02C-4139-9EDB-F5F74FE1DA6E}" presName="TwoConn_1-2" presStyleLbl="fgAccFollowNode1" presStyleIdx="0" presStyleCnt="1">
        <dgm:presLayoutVars>
          <dgm:bulletEnabled val="1"/>
        </dgm:presLayoutVars>
      </dgm:prSet>
      <dgm:spPr/>
    </dgm:pt>
    <dgm:pt modelId="{6EFE7AA1-3704-4EB0-8B9B-2F5D83FB98FF}" type="pres">
      <dgm:prSet presAssocID="{D0FC4D2D-C02C-4139-9EDB-F5F74FE1DA6E}" presName="TwoNodes_1_text" presStyleLbl="node1" presStyleIdx="1" presStyleCnt="2">
        <dgm:presLayoutVars>
          <dgm:bulletEnabled val="1"/>
        </dgm:presLayoutVars>
      </dgm:prSet>
      <dgm:spPr/>
    </dgm:pt>
    <dgm:pt modelId="{13AC5ADB-1586-4C78-8B04-3F74C609E4A5}" type="pres">
      <dgm:prSet presAssocID="{D0FC4D2D-C02C-4139-9EDB-F5F74FE1DA6E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2444BC03-54AD-41BD-AC43-94114A913F7C}" type="presOf" srcId="{3704A794-F4C6-4FC9-B617-09F2CF130095}" destId="{3FFBCB68-88FA-4AEA-8FF2-3B740706D75E}" srcOrd="0" destOrd="0" presId="urn:microsoft.com/office/officeart/2005/8/layout/vProcess5"/>
    <dgm:cxn modelId="{276B6008-76F0-4B40-8683-20E79D9E1DED}" type="presOf" srcId="{B44B41F6-6E42-4DEA-9311-E75465980068}" destId="{2EAA7A34-1243-4455-A961-33FD8692C3E4}" srcOrd="0" destOrd="0" presId="urn:microsoft.com/office/officeart/2005/8/layout/vProcess5"/>
    <dgm:cxn modelId="{BA821915-D599-4E4C-885B-302054A70C65}" type="presOf" srcId="{1823BBB9-B7BF-4239-B781-541F02605619}" destId="{13AC5ADB-1586-4C78-8B04-3F74C609E4A5}" srcOrd="1" destOrd="0" presId="urn:microsoft.com/office/officeart/2005/8/layout/vProcess5"/>
    <dgm:cxn modelId="{FEEA4E28-F2BD-49FA-B31B-BE21D29B8586}" srcId="{D0FC4D2D-C02C-4139-9EDB-F5F74FE1DA6E}" destId="{B44B41F6-6E42-4DEA-9311-E75465980068}" srcOrd="0" destOrd="0" parTransId="{2A1B76A5-147D-4507-9E76-853747F77086}" sibTransId="{3704A794-F4C6-4FC9-B617-09F2CF130095}"/>
    <dgm:cxn modelId="{20235547-EA91-463B-9B16-A0A9897AC36A}" type="presOf" srcId="{B44B41F6-6E42-4DEA-9311-E75465980068}" destId="{6EFE7AA1-3704-4EB0-8B9B-2F5D83FB98FF}" srcOrd="1" destOrd="0" presId="urn:microsoft.com/office/officeart/2005/8/layout/vProcess5"/>
    <dgm:cxn modelId="{373E8E48-A0C7-4E36-A6F9-21EDC2FFB2E1}" srcId="{D0FC4D2D-C02C-4139-9EDB-F5F74FE1DA6E}" destId="{1823BBB9-B7BF-4239-B781-541F02605619}" srcOrd="1" destOrd="0" parTransId="{CB2BBCD6-7A8B-4539-8230-BE67B9414684}" sibTransId="{927036EA-98DF-42B7-984C-C27A071D3B12}"/>
    <dgm:cxn modelId="{20BA22CA-30FF-45F7-A146-0FFBA73209A9}" type="presOf" srcId="{1823BBB9-B7BF-4239-B781-541F02605619}" destId="{27EBB7A8-B0FC-4CCB-888D-B52977FC3669}" srcOrd="0" destOrd="0" presId="urn:microsoft.com/office/officeart/2005/8/layout/vProcess5"/>
    <dgm:cxn modelId="{137EF2E1-A19C-4663-B2C8-CBE4BEAC185C}" type="presOf" srcId="{D0FC4D2D-C02C-4139-9EDB-F5F74FE1DA6E}" destId="{AC5598BE-7191-436A-B8BB-14EEF0B4B93C}" srcOrd="0" destOrd="0" presId="urn:microsoft.com/office/officeart/2005/8/layout/vProcess5"/>
    <dgm:cxn modelId="{D0F67884-6329-458F-BE09-F88BC6AE6DE9}" type="presParOf" srcId="{AC5598BE-7191-436A-B8BB-14EEF0B4B93C}" destId="{7AD807AD-E6B1-4154-92CB-19CADC22DC56}" srcOrd="0" destOrd="0" presId="urn:microsoft.com/office/officeart/2005/8/layout/vProcess5"/>
    <dgm:cxn modelId="{90B4D8A4-B209-4FFC-BEDB-400266F6C826}" type="presParOf" srcId="{AC5598BE-7191-436A-B8BB-14EEF0B4B93C}" destId="{2EAA7A34-1243-4455-A961-33FD8692C3E4}" srcOrd="1" destOrd="0" presId="urn:microsoft.com/office/officeart/2005/8/layout/vProcess5"/>
    <dgm:cxn modelId="{FB50AA1C-4EA4-42EC-8539-E0ADF0232DB5}" type="presParOf" srcId="{AC5598BE-7191-436A-B8BB-14EEF0B4B93C}" destId="{27EBB7A8-B0FC-4CCB-888D-B52977FC3669}" srcOrd="2" destOrd="0" presId="urn:microsoft.com/office/officeart/2005/8/layout/vProcess5"/>
    <dgm:cxn modelId="{A593890D-C347-407B-AABE-BD87B92C957E}" type="presParOf" srcId="{AC5598BE-7191-436A-B8BB-14EEF0B4B93C}" destId="{3FFBCB68-88FA-4AEA-8FF2-3B740706D75E}" srcOrd="3" destOrd="0" presId="urn:microsoft.com/office/officeart/2005/8/layout/vProcess5"/>
    <dgm:cxn modelId="{1A19781D-59D8-4D60-9AC7-B9672825D96F}" type="presParOf" srcId="{AC5598BE-7191-436A-B8BB-14EEF0B4B93C}" destId="{6EFE7AA1-3704-4EB0-8B9B-2F5D83FB98FF}" srcOrd="4" destOrd="0" presId="urn:microsoft.com/office/officeart/2005/8/layout/vProcess5"/>
    <dgm:cxn modelId="{14650B6F-91A4-4689-81D0-6E33CB458BCF}" type="presParOf" srcId="{AC5598BE-7191-436A-B8BB-14EEF0B4B93C}" destId="{13AC5ADB-1586-4C78-8B04-3F74C609E4A5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505EF5-75B6-4EDC-8042-A5D1D04B373E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8B94250-070F-494A-A68F-054FCD9BBB5A}">
      <dgm:prSet custT="1"/>
      <dgm:spPr/>
      <dgm:t>
        <a:bodyPr/>
        <a:lstStyle/>
        <a:p>
          <a:r>
            <a:rPr lang="hr-HR" sz="2200" b="1" dirty="0">
              <a:latin typeface="Arial" panose="020B0604020202020204" pitchFamily="34" charset="0"/>
              <a:cs typeface="Arial" panose="020B0604020202020204" pitchFamily="34" charset="0"/>
            </a:rPr>
            <a:t>Obrazovni resursi (knjižnica, kabinetska oprema)</a:t>
          </a:r>
          <a:r>
            <a:rPr lang="hr-HR" sz="2200" dirty="0">
              <a:latin typeface="Arial" panose="020B0604020202020204" pitchFamily="34" charset="0"/>
              <a:cs typeface="Arial" panose="020B0604020202020204" pitchFamily="34" charset="0"/>
            </a:rPr>
            <a:t>: prosjek ocjena je oko </a:t>
          </a:r>
          <a:r>
            <a:rPr lang="hr-HR" sz="2200" b="1" dirty="0">
              <a:latin typeface="Arial" panose="020B0604020202020204" pitchFamily="34" charset="0"/>
              <a:cs typeface="Arial" panose="020B0604020202020204" pitchFamily="34" charset="0"/>
            </a:rPr>
            <a:t>3.5</a:t>
          </a:r>
          <a:r>
            <a:rPr lang="hr-HR" sz="2200" dirty="0">
              <a:latin typeface="Arial" panose="020B0604020202020204" pitchFamily="34" charset="0"/>
              <a:cs typeface="Arial" panose="020B0604020202020204" pitchFamily="34" charset="0"/>
            </a:rPr>
            <a:t>, uz razlike među učenicima.</a:t>
          </a:r>
          <a:endParaRPr lang="en-US" sz="2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36A1DE-4F02-4D39-B2DB-135527705A59}" type="parTrans" cxnId="{794F8CFC-9D77-4459-991D-F88BFBB85CD8}">
      <dgm:prSet/>
      <dgm:spPr/>
      <dgm:t>
        <a:bodyPr/>
        <a:lstStyle/>
        <a:p>
          <a:endParaRPr lang="en-US"/>
        </a:p>
      </dgm:t>
    </dgm:pt>
    <dgm:pt modelId="{C0522509-4F80-4417-9BEC-8212BC33E413}" type="sibTrans" cxnId="{794F8CFC-9D77-4459-991D-F88BFBB85CD8}">
      <dgm:prSet/>
      <dgm:spPr/>
      <dgm:t>
        <a:bodyPr/>
        <a:lstStyle/>
        <a:p>
          <a:endParaRPr lang="en-US"/>
        </a:p>
      </dgm:t>
    </dgm:pt>
    <dgm:pt modelId="{67A41F70-230F-4C5A-B2BC-534FC93D65D0}">
      <dgm:prSet custT="1"/>
      <dgm:spPr/>
      <dgm:t>
        <a:bodyPr/>
        <a:lstStyle/>
        <a:p>
          <a:r>
            <a:rPr lang="hr-HR" sz="2200" b="1" dirty="0">
              <a:latin typeface="Arial" panose="020B0604020202020204" pitchFamily="34" charset="0"/>
              <a:cs typeface="Arial" panose="020B0604020202020204" pitchFamily="34" charset="0"/>
            </a:rPr>
            <a:t>Podrška nastavnog osoblja</a:t>
          </a:r>
          <a:r>
            <a:rPr lang="hr-HR" sz="2200" dirty="0">
              <a:latin typeface="Arial" panose="020B0604020202020204" pitchFamily="34" charset="0"/>
              <a:cs typeface="Arial" panose="020B0604020202020204" pitchFamily="34" charset="0"/>
            </a:rPr>
            <a:t>: većina je odgovorila </a:t>
          </a:r>
          <a:r>
            <a:rPr lang="hr-HR" sz="2200" b="1" dirty="0">
              <a:latin typeface="Arial" panose="020B0604020202020204" pitchFamily="34" charset="0"/>
              <a:cs typeface="Arial" panose="020B0604020202020204" pitchFamily="34" charset="0"/>
            </a:rPr>
            <a:t>"neodlučan" ili "da"</a:t>
          </a:r>
          <a:r>
            <a:rPr lang="hr-HR" sz="2200" dirty="0">
              <a:latin typeface="Arial" panose="020B0604020202020204" pitchFamily="34" charset="0"/>
              <a:cs typeface="Arial" panose="020B0604020202020204" pitchFamily="34" charset="0"/>
            </a:rPr>
            <a:t> – blago pozitivno.</a:t>
          </a:r>
          <a:endParaRPr lang="en-US" sz="2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4DC8494-BDAD-47C0-A1ED-BE0049DAA052}" type="parTrans" cxnId="{32C52BD4-8AAE-4C60-9CFE-E4E79B457ADA}">
      <dgm:prSet/>
      <dgm:spPr/>
      <dgm:t>
        <a:bodyPr/>
        <a:lstStyle/>
        <a:p>
          <a:endParaRPr lang="en-US"/>
        </a:p>
      </dgm:t>
    </dgm:pt>
    <dgm:pt modelId="{C6799EAB-8ECD-4A72-9E5B-C5D525EBA39F}" type="sibTrans" cxnId="{32C52BD4-8AAE-4C60-9CFE-E4E79B457ADA}">
      <dgm:prSet/>
      <dgm:spPr/>
      <dgm:t>
        <a:bodyPr/>
        <a:lstStyle/>
        <a:p>
          <a:endParaRPr lang="en-US"/>
        </a:p>
      </dgm:t>
    </dgm:pt>
    <dgm:pt modelId="{9BC00179-120B-4D69-A927-7C6A80DE8AAE}">
      <dgm:prSet custT="1"/>
      <dgm:spPr/>
      <dgm:t>
        <a:bodyPr/>
        <a:lstStyle/>
        <a:p>
          <a:r>
            <a:rPr lang="hr-HR" sz="2800" b="1" dirty="0">
              <a:latin typeface="Arial" panose="020B0604020202020204" pitchFamily="34" charset="0"/>
              <a:cs typeface="Arial" panose="020B0604020202020204" pitchFamily="34" charset="0"/>
            </a:rPr>
            <a:t>🧯 6. Sigurnost i zaštita</a:t>
          </a:r>
          <a:endParaRPr lang="en-US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096EA2D-6E48-4E92-83EA-07B257D366E6}" type="parTrans" cxnId="{BB99FE3D-490C-488B-8151-60C855783D42}">
      <dgm:prSet/>
      <dgm:spPr/>
      <dgm:t>
        <a:bodyPr/>
        <a:lstStyle/>
        <a:p>
          <a:endParaRPr lang="en-US"/>
        </a:p>
      </dgm:t>
    </dgm:pt>
    <dgm:pt modelId="{49CF684A-8F84-45BF-989A-53CF55989B26}" type="sibTrans" cxnId="{BB99FE3D-490C-488B-8151-60C855783D42}">
      <dgm:prSet/>
      <dgm:spPr/>
      <dgm:t>
        <a:bodyPr/>
        <a:lstStyle/>
        <a:p>
          <a:endParaRPr lang="en-US"/>
        </a:p>
      </dgm:t>
    </dgm:pt>
    <dgm:pt modelId="{3B1E4A6F-7B0F-4FB9-844F-DF0AB43176F8}">
      <dgm:prSet custT="1"/>
      <dgm:spPr/>
      <dgm:t>
        <a:bodyPr/>
        <a:lstStyle/>
        <a:p>
          <a:r>
            <a:rPr lang="hr-HR" sz="2200" dirty="0">
              <a:latin typeface="Arial" panose="020B0604020202020204" pitchFamily="34" charset="0"/>
              <a:cs typeface="Arial" panose="020B0604020202020204" pitchFamily="34" charset="0"/>
            </a:rPr>
            <a:t>Ocjene idu od </a:t>
          </a:r>
          <a:r>
            <a:rPr lang="hr-HR" sz="2200" b="1" dirty="0">
              <a:latin typeface="Arial" panose="020B0604020202020204" pitchFamily="34" charset="0"/>
              <a:cs typeface="Arial" panose="020B0604020202020204" pitchFamily="34" charset="0"/>
            </a:rPr>
            <a:t>"prosječno"</a:t>
          </a:r>
          <a:r>
            <a:rPr lang="hr-HR" sz="2200" dirty="0">
              <a:latin typeface="Arial" panose="020B0604020202020204" pitchFamily="34" charset="0"/>
              <a:cs typeface="Arial" panose="020B0604020202020204" pitchFamily="34" charset="0"/>
            </a:rPr>
            <a:t> do </a:t>
          </a:r>
          <a:r>
            <a:rPr lang="hr-HR" sz="2200" b="1" dirty="0">
              <a:latin typeface="Arial" panose="020B0604020202020204" pitchFamily="34" charset="0"/>
              <a:cs typeface="Arial" panose="020B0604020202020204" pitchFamily="34" charset="0"/>
            </a:rPr>
            <a:t>"iznimno"</a:t>
          </a:r>
          <a:r>
            <a:rPr lang="hr-HR" sz="2200" dirty="0">
              <a:latin typeface="Arial" panose="020B0604020202020204" pitchFamily="34" charset="0"/>
              <a:cs typeface="Arial" panose="020B0604020202020204" pitchFamily="34" charset="0"/>
            </a:rPr>
            <a:t>, što pokazuje </a:t>
          </a:r>
          <a:r>
            <a:rPr lang="hr-HR" sz="2200" b="1" dirty="0">
              <a:latin typeface="Arial" panose="020B0604020202020204" pitchFamily="34" charset="0"/>
              <a:cs typeface="Arial" panose="020B0604020202020204" pitchFamily="34" charset="0"/>
            </a:rPr>
            <a:t>relativno visoko zadovoljstvo sigurnošću</a:t>
          </a:r>
          <a:r>
            <a:rPr lang="hr-HR" sz="2100" dirty="0"/>
            <a:t>.</a:t>
          </a:r>
          <a:endParaRPr lang="en-US" sz="2100" dirty="0"/>
        </a:p>
      </dgm:t>
    </dgm:pt>
    <dgm:pt modelId="{EDB32E38-36B6-416F-B98A-B965B6F10333}" type="parTrans" cxnId="{7E2CB4D3-8518-4608-BF6B-48976B0F1ABA}">
      <dgm:prSet/>
      <dgm:spPr/>
      <dgm:t>
        <a:bodyPr/>
        <a:lstStyle/>
        <a:p>
          <a:endParaRPr lang="en-US"/>
        </a:p>
      </dgm:t>
    </dgm:pt>
    <dgm:pt modelId="{7414B3E7-3B71-4752-8586-F2BB345712CF}" type="sibTrans" cxnId="{7E2CB4D3-8518-4608-BF6B-48976B0F1ABA}">
      <dgm:prSet/>
      <dgm:spPr/>
      <dgm:t>
        <a:bodyPr/>
        <a:lstStyle/>
        <a:p>
          <a:endParaRPr lang="en-US"/>
        </a:p>
      </dgm:t>
    </dgm:pt>
    <dgm:pt modelId="{57781D23-1AFA-4C95-A7AA-287568408AAE}" type="pres">
      <dgm:prSet presAssocID="{59505EF5-75B6-4EDC-8042-A5D1D04B373E}" presName="outerComposite" presStyleCnt="0">
        <dgm:presLayoutVars>
          <dgm:chMax val="5"/>
          <dgm:dir/>
          <dgm:resizeHandles val="exact"/>
        </dgm:presLayoutVars>
      </dgm:prSet>
      <dgm:spPr/>
    </dgm:pt>
    <dgm:pt modelId="{C4702F90-30D3-4A03-A682-48E6D858B05A}" type="pres">
      <dgm:prSet presAssocID="{59505EF5-75B6-4EDC-8042-A5D1D04B373E}" presName="dummyMaxCanvas" presStyleCnt="0">
        <dgm:presLayoutVars/>
      </dgm:prSet>
      <dgm:spPr/>
    </dgm:pt>
    <dgm:pt modelId="{40434E6E-57C6-4BB6-A6B9-F63361EB98AA}" type="pres">
      <dgm:prSet presAssocID="{59505EF5-75B6-4EDC-8042-A5D1D04B373E}" presName="FourNodes_1" presStyleLbl="node1" presStyleIdx="0" presStyleCnt="4">
        <dgm:presLayoutVars>
          <dgm:bulletEnabled val="1"/>
        </dgm:presLayoutVars>
      </dgm:prSet>
      <dgm:spPr/>
    </dgm:pt>
    <dgm:pt modelId="{1C2AAE81-D399-4100-9AB2-A6F13FFDD5B4}" type="pres">
      <dgm:prSet presAssocID="{59505EF5-75B6-4EDC-8042-A5D1D04B373E}" presName="FourNodes_2" presStyleLbl="node1" presStyleIdx="1" presStyleCnt="4">
        <dgm:presLayoutVars>
          <dgm:bulletEnabled val="1"/>
        </dgm:presLayoutVars>
      </dgm:prSet>
      <dgm:spPr/>
    </dgm:pt>
    <dgm:pt modelId="{4A931DA0-643D-4434-BE4A-470A687BB9AC}" type="pres">
      <dgm:prSet presAssocID="{59505EF5-75B6-4EDC-8042-A5D1D04B373E}" presName="FourNodes_3" presStyleLbl="node1" presStyleIdx="2" presStyleCnt="4">
        <dgm:presLayoutVars>
          <dgm:bulletEnabled val="1"/>
        </dgm:presLayoutVars>
      </dgm:prSet>
      <dgm:spPr/>
    </dgm:pt>
    <dgm:pt modelId="{07668BA2-273E-40E6-89D9-82A53F93B22E}" type="pres">
      <dgm:prSet presAssocID="{59505EF5-75B6-4EDC-8042-A5D1D04B373E}" presName="FourNodes_4" presStyleLbl="node1" presStyleIdx="3" presStyleCnt="4">
        <dgm:presLayoutVars>
          <dgm:bulletEnabled val="1"/>
        </dgm:presLayoutVars>
      </dgm:prSet>
      <dgm:spPr/>
    </dgm:pt>
    <dgm:pt modelId="{FEB05E29-AA35-4E09-8BBC-D17484DE8A04}" type="pres">
      <dgm:prSet presAssocID="{59505EF5-75B6-4EDC-8042-A5D1D04B373E}" presName="FourConn_1-2" presStyleLbl="fgAccFollowNode1" presStyleIdx="0" presStyleCnt="3">
        <dgm:presLayoutVars>
          <dgm:bulletEnabled val="1"/>
        </dgm:presLayoutVars>
      </dgm:prSet>
      <dgm:spPr/>
    </dgm:pt>
    <dgm:pt modelId="{BE965178-1FE9-49F4-9AD1-24E0B2C0F623}" type="pres">
      <dgm:prSet presAssocID="{59505EF5-75B6-4EDC-8042-A5D1D04B373E}" presName="FourConn_2-3" presStyleLbl="fgAccFollowNode1" presStyleIdx="1" presStyleCnt="3">
        <dgm:presLayoutVars>
          <dgm:bulletEnabled val="1"/>
        </dgm:presLayoutVars>
      </dgm:prSet>
      <dgm:spPr/>
    </dgm:pt>
    <dgm:pt modelId="{84DC67CA-E470-4660-A908-BB9C5E0ED876}" type="pres">
      <dgm:prSet presAssocID="{59505EF5-75B6-4EDC-8042-A5D1D04B373E}" presName="FourConn_3-4" presStyleLbl="fgAccFollowNode1" presStyleIdx="2" presStyleCnt="3">
        <dgm:presLayoutVars>
          <dgm:bulletEnabled val="1"/>
        </dgm:presLayoutVars>
      </dgm:prSet>
      <dgm:spPr/>
    </dgm:pt>
    <dgm:pt modelId="{5EC36E8E-A594-405B-9248-A20B57425F8E}" type="pres">
      <dgm:prSet presAssocID="{59505EF5-75B6-4EDC-8042-A5D1D04B373E}" presName="FourNodes_1_text" presStyleLbl="node1" presStyleIdx="3" presStyleCnt="4">
        <dgm:presLayoutVars>
          <dgm:bulletEnabled val="1"/>
        </dgm:presLayoutVars>
      </dgm:prSet>
      <dgm:spPr/>
    </dgm:pt>
    <dgm:pt modelId="{67091A1C-73C3-495C-A583-B74C45BA04DA}" type="pres">
      <dgm:prSet presAssocID="{59505EF5-75B6-4EDC-8042-A5D1D04B373E}" presName="FourNodes_2_text" presStyleLbl="node1" presStyleIdx="3" presStyleCnt="4">
        <dgm:presLayoutVars>
          <dgm:bulletEnabled val="1"/>
        </dgm:presLayoutVars>
      </dgm:prSet>
      <dgm:spPr/>
    </dgm:pt>
    <dgm:pt modelId="{A22974B1-531D-4174-867F-62C1816BB4FD}" type="pres">
      <dgm:prSet presAssocID="{59505EF5-75B6-4EDC-8042-A5D1D04B373E}" presName="FourNodes_3_text" presStyleLbl="node1" presStyleIdx="3" presStyleCnt="4">
        <dgm:presLayoutVars>
          <dgm:bulletEnabled val="1"/>
        </dgm:presLayoutVars>
      </dgm:prSet>
      <dgm:spPr/>
    </dgm:pt>
    <dgm:pt modelId="{F7C5EDD6-F08B-4A4F-B4EC-64B5F1B8EBCC}" type="pres">
      <dgm:prSet presAssocID="{59505EF5-75B6-4EDC-8042-A5D1D04B373E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EFF75910-1E37-4706-A0F3-EC8034381F24}" type="presOf" srcId="{88B94250-070F-494A-A68F-054FCD9BBB5A}" destId="{5EC36E8E-A594-405B-9248-A20B57425F8E}" srcOrd="1" destOrd="0" presId="urn:microsoft.com/office/officeart/2005/8/layout/vProcess5"/>
    <dgm:cxn modelId="{6A277622-E178-4950-8B9C-150E91A07BFA}" type="presOf" srcId="{67A41F70-230F-4C5A-B2BC-534FC93D65D0}" destId="{67091A1C-73C3-495C-A583-B74C45BA04DA}" srcOrd="1" destOrd="0" presId="urn:microsoft.com/office/officeart/2005/8/layout/vProcess5"/>
    <dgm:cxn modelId="{CD1D0538-94B0-422E-A92C-76B3E89F6ADF}" type="presOf" srcId="{3B1E4A6F-7B0F-4FB9-844F-DF0AB43176F8}" destId="{F7C5EDD6-F08B-4A4F-B4EC-64B5F1B8EBCC}" srcOrd="1" destOrd="0" presId="urn:microsoft.com/office/officeart/2005/8/layout/vProcess5"/>
    <dgm:cxn modelId="{DBA81F3B-FB51-4616-A039-B2A7088EE005}" type="presOf" srcId="{88B94250-070F-494A-A68F-054FCD9BBB5A}" destId="{40434E6E-57C6-4BB6-A6B9-F63361EB98AA}" srcOrd="0" destOrd="0" presId="urn:microsoft.com/office/officeart/2005/8/layout/vProcess5"/>
    <dgm:cxn modelId="{BB99FE3D-490C-488B-8151-60C855783D42}" srcId="{59505EF5-75B6-4EDC-8042-A5D1D04B373E}" destId="{9BC00179-120B-4D69-A927-7C6A80DE8AAE}" srcOrd="2" destOrd="0" parTransId="{C096EA2D-6E48-4E92-83EA-07B257D366E6}" sibTransId="{49CF684A-8F84-45BF-989A-53CF55989B26}"/>
    <dgm:cxn modelId="{7D210650-599E-4868-B639-2E6F08BA79A9}" type="presOf" srcId="{49CF684A-8F84-45BF-989A-53CF55989B26}" destId="{84DC67CA-E470-4660-A908-BB9C5E0ED876}" srcOrd="0" destOrd="0" presId="urn:microsoft.com/office/officeart/2005/8/layout/vProcess5"/>
    <dgm:cxn modelId="{EC13057F-1365-40EA-AC28-C72E3D532CF3}" type="presOf" srcId="{C6799EAB-8ECD-4A72-9E5B-C5D525EBA39F}" destId="{BE965178-1FE9-49F4-9AD1-24E0B2C0F623}" srcOrd="0" destOrd="0" presId="urn:microsoft.com/office/officeart/2005/8/layout/vProcess5"/>
    <dgm:cxn modelId="{433FFC82-DB70-410D-A2A7-8054CB0A0505}" type="presOf" srcId="{3B1E4A6F-7B0F-4FB9-844F-DF0AB43176F8}" destId="{07668BA2-273E-40E6-89D9-82A53F93B22E}" srcOrd="0" destOrd="0" presId="urn:microsoft.com/office/officeart/2005/8/layout/vProcess5"/>
    <dgm:cxn modelId="{C93686B1-5043-43C7-BB3C-C153FAEF133D}" type="presOf" srcId="{59505EF5-75B6-4EDC-8042-A5D1D04B373E}" destId="{57781D23-1AFA-4C95-A7AA-287568408AAE}" srcOrd="0" destOrd="0" presId="urn:microsoft.com/office/officeart/2005/8/layout/vProcess5"/>
    <dgm:cxn modelId="{041891C9-55D1-4FE8-9717-DA007B293E8B}" type="presOf" srcId="{9BC00179-120B-4D69-A927-7C6A80DE8AAE}" destId="{A22974B1-531D-4174-867F-62C1816BB4FD}" srcOrd="1" destOrd="0" presId="urn:microsoft.com/office/officeart/2005/8/layout/vProcess5"/>
    <dgm:cxn modelId="{8ACF94CF-BAD5-46D9-A1E8-54593BA4B510}" type="presOf" srcId="{C0522509-4F80-4417-9BEC-8212BC33E413}" destId="{FEB05E29-AA35-4E09-8BBC-D17484DE8A04}" srcOrd="0" destOrd="0" presId="urn:microsoft.com/office/officeart/2005/8/layout/vProcess5"/>
    <dgm:cxn modelId="{7E2CB4D3-8518-4608-BF6B-48976B0F1ABA}" srcId="{59505EF5-75B6-4EDC-8042-A5D1D04B373E}" destId="{3B1E4A6F-7B0F-4FB9-844F-DF0AB43176F8}" srcOrd="3" destOrd="0" parTransId="{EDB32E38-36B6-416F-B98A-B965B6F10333}" sibTransId="{7414B3E7-3B71-4752-8586-F2BB345712CF}"/>
    <dgm:cxn modelId="{32C52BD4-8AAE-4C60-9CFE-E4E79B457ADA}" srcId="{59505EF5-75B6-4EDC-8042-A5D1D04B373E}" destId="{67A41F70-230F-4C5A-B2BC-534FC93D65D0}" srcOrd="1" destOrd="0" parTransId="{F4DC8494-BDAD-47C0-A1ED-BE0049DAA052}" sibTransId="{C6799EAB-8ECD-4A72-9E5B-C5D525EBA39F}"/>
    <dgm:cxn modelId="{F8D2E8F9-A58C-451F-A499-5958EE156BCE}" type="presOf" srcId="{67A41F70-230F-4C5A-B2BC-534FC93D65D0}" destId="{1C2AAE81-D399-4100-9AB2-A6F13FFDD5B4}" srcOrd="0" destOrd="0" presId="urn:microsoft.com/office/officeart/2005/8/layout/vProcess5"/>
    <dgm:cxn modelId="{9C1002FC-D41D-4469-8EDF-EB655F21B3CC}" type="presOf" srcId="{9BC00179-120B-4D69-A927-7C6A80DE8AAE}" destId="{4A931DA0-643D-4434-BE4A-470A687BB9AC}" srcOrd="0" destOrd="0" presId="urn:microsoft.com/office/officeart/2005/8/layout/vProcess5"/>
    <dgm:cxn modelId="{794F8CFC-9D77-4459-991D-F88BFBB85CD8}" srcId="{59505EF5-75B6-4EDC-8042-A5D1D04B373E}" destId="{88B94250-070F-494A-A68F-054FCD9BBB5A}" srcOrd="0" destOrd="0" parTransId="{CD36A1DE-4F02-4D39-B2DB-135527705A59}" sibTransId="{C0522509-4F80-4417-9BEC-8212BC33E413}"/>
    <dgm:cxn modelId="{6216CA81-080E-42F5-A729-AE946BC988E7}" type="presParOf" srcId="{57781D23-1AFA-4C95-A7AA-287568408AAE}" destId="{C4702F90-30D3-4A03-A682-48E6D858B05A}" srcOrd="0" destOrd="0" presId="urn:microsoft.com/office/officeart/2005/8/layout/vProcess5"/>
    <dgm:cxn modelId="{D426419B-05FD-495D-943D-C2F1090AC386}" type="presParOf" srcId="{57781D23-1AFA-4C95-A7AA-287568408AAE}" destId="{40434E6E-57C6-4BB6-A6B9-F63361EB98AA}" srcOrd="1" destOrd="0" presId="urn:microsoft.com/office/officeart/2005/8/layout/vProcess5"/>
    <dgm:cxn modelId="{3FFCD4D8-8C29-40D4-89BA-DF7C7D4702A3}" type="presParOf" srcId="{57781D23-1AFA-4C95-A7AA-287568408AAE}" destId="{1C2AAE81-D399-4100-9AB2-A6F13FFDD5B4}" srcOrd="2" destOrd="0" presId="urn:microsoft.com/office/officeart/2005/8/layout/vProcess5"/>
    <dgm:cxn modelId="{EE5AACA8-7FD8-4839-ACD4-6208BA982198}" type="presParOf" srcId="{57781D23-1AFA-4C95-A7AA-287568408AAE}" destId="{4A931DA0-643D-4434-BE4A-470A687BB9AC}" srcOrd="3" destOrd="0" presId="urn:microsoft.com/office/officeart/2005/8/layout/vProcess5"/>
    <dgm:cxn modelId="{6D3CA73E-8933-42A3-BBA3-BE2765AAA69F}" type="presParOf" srcId="{57781D23-1AFA-4C95-A7AA-287568408AAE}" destId="{07668BA2-273E-40E6-89D9-82A53F93B22E}" srcOrd="4" destOrd="0" presId="urn:microsoft.com/office/officeart/2005/8/layout/vProcess5"/>
    <dgm:cxn modelId="{5F952564-E725-45B6-9401-AD2085572443}" type="presParOf" srcId="{57781D23-1AFA-4C95-A7AA-287568408AAE}" destId="{FEB05E29-AA35-4E09-8BBC-D17484DE8A04}" srcOrd="5" destOrd="0" presId="urn:microsoft.com/office/officeart/2005/8/layout/vProcess5"/>
    <dgm:cxn modelId="{54B35B39-2EA4-4979-93B5-0456AAD260B2}" type="presParOf" srcId="{57781D23-1AFA-4C95-A7AA-287568408AAE}" destId="{BE965178-1FE9-49F4-9AD1-24E0B2C0F623}" srcOrd="6" destOrd="0" presId="urn:microsoft.com/office/officeart/2005/8/layout/vProcess5"/>
    <dgm:cxn modelId="{4C90E98F-9B1C-4E75-854C-A5F75DF66404}" type="presParOf" srcId="{57781D23-1AFA-4C95-A7AA-287568408AAE}" destId="{84DC67CA-E470-4660-A908-BB9C5E0ED876}" srcOrd="7" destOrd="0" presId="urn:microsoft.com/office/officeart/2005/8/layout/vProcess5"/>
    <dgm:cxn modelId="{D5445B01-03FA-4E18-A5CD-569F5066F22F}" type="presParOf" srcId="{57781D23-1AFA-4C95-A7AA-287568408AAE}" destId="{5EC36E8E-A594-405B-9248-A20B57425F8E}" srcOrd="8" destOrd="0" presId="urn:microsoft.com/office/officeart/2005/8/layout/vProcess5"/>
    <dgm:cxn modelId="{20B24F98-268C-48C3-BD8D-845C1501CE32}" type="presParOf" srcId="{57781D23-1AFA-4C95-A7AA-287568408AAE}" destId="{67091A1C-73C3-495C-A583-B74C45BA04DA}" srcOrd="9" destOrd="0" presId="urn:microsoft.com/office/officeart/2005/8/layout/vProcess5"/>
    <dgm:cxn modelId="{0A3DC812-C541-44AD-B13E-B38BA8E7D99C}" type="presParOf" srcId="{57781D23-1AFA-4C95-A7AA-287568408AAE}" destId="{A22974B1-531D-4174-867F-62C1816BB4FD}" srcOrd="10" destOrd="0" presId="urn:microsoft.com/office/officeart/2005/8/layout/vProcess5"/>
    <dgm:cxn modelId="{0D8D3358-8683-4741-83A4-DD3997F4DC3D}" type="presParOf" srcId="{57781D23-1AFA-4C95-A7AA-287568408AAE}" destId="{F7C5EDD6-F08B-4A4F-B4EC-64B5F1B8EBCC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1FC9AE-0428-47CA-BCF6-8F41E37B8D5A}">
      <dsp:nvSpPr>
        <dsp:cNvPr id="0" name=""/>
        <dsp:cNvSpPr/>
      </dsp:nvSpPr>
      <dsp:spPr>
        <a:xfrm>
          <a:off x="0" y="1741"/>
          <a:ext cx="108909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A2406D-EF01-4E68-8EB4-C13961DCDE02}">
      <dsp:nvSpPr>
        <dsp:cNvPr id="0" name=""/>
        <dsp:cNvSpPr/>
      </dsp:nvSpPr>
      <dsp:spPr>
        <a:xfrm>
          <a:off x="0" y="1741"/>
          <a:ext cx="10890928" cy="5937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800" kern="1200" dirty="0">
              <a:latin typeface="Arial" panose="020B0604020202020204" pitchFamily="34" charset="0"/>
              <a:cs typeface="Arial" panose="020B0604020202020204" pitchFamily="34" charset="0"/>
            </a:rPr>
            <a:t>Prikupiti povratne informacije od učenika o:</a:t>
          </a:r>
          <a:endParaRPr lang="en-US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1741"/>
        <a:ext cx="10890928" cy="593779"/>
      </dsp:txXfrm>
    </dsp:sp>
    <dsp:sp modelId="{DECF219A-51E4-4015-B027-A0F288760889}">
      <dsp:nvSpPr>
        <dsp:cNvPr id="0" name=""/>
        <dsp:cNvSpPr/>
      </dsp:nvSpPr>
      <dsp:spPr>
        <a:xfrm>
          <a:off x="0" y="595520"/>
          <a:ext cx="108909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3507A6-DF62-4C2A-AB6E-5C0FF56F9FA5}">
      <dsp:nvSpPr>
        <dsp:cNvPr id="0" name=""/>
        <dsp:cNvSpPr/>
      </dsp:nvSpPr>
      <dsp:spPr>
        <a:xfrm>
          <a:off x="0" y="595520"/>
          <a:ext cx="10890928" cy="5937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800" kern="1200" dirty="0">
              <a:latin typeface="Arial" panose="020B0604020202020204" pitchFamily="34" charset="0"/>
              <a:cs typeface="Arial" panose="020B0604020202020204" pitchFamily="34" charset="0"/>
            </a:rPr>
            <a:t>1. Kvaliteti nastavnog procesa</a:t>
          </a:r>
          <a:endParaRPr lang="en-US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595520"/>
        <a:ext cx="10890928" cy="593779"/>
      </dsp:txXfrm>
    </dsp:sp>
    <dsp:sp modelId="{E3430EB8-BDD1-4DBB-B32A-FE8DB399A17D}">
      <dsp:nvSpPr>
        <dsp:cNvPr id="0" name=""/>
        <dsp:cNvSpPr/>
      </dsp:nvSpPr>
      <dsp:spPr>
        <a:xfrm>
          <a:off x="0" y="1189300"/>
          <a:ext cx="108909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9B927B-07B4-47CB-BB72-6169E576282B}">
      <dsp:nvSpPr>
        <dsp:cNvPr id="0" name=""/>
        <dsp:cNvSpPr/>
      </dsp:nvSpPr>
      <dsp:spPr>
        <a:xfrm>
          <a:off x="0" y="1189300"/>
          <a:ext cx="10890928" cy="5937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800" kern="1200" dirty="0">
              <a:latin typeface="Arial" panose="020B0604020202020204" pitchFamily="34" charset="0"/>
              <a:cs typeface="Arial" panose="020B0604020202020204" pitchFamily="34" charset="0"/>
            </a:rPr>
            <a:t>2. Iskustvu učenja i motivaciji</a:t>
          </a:r>
          <a:endParaRPr lang="en-US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1189300"/>
        <a:ext cx="10890928" cy="593779"/>
      </dsp:txXfrm>
    </dsp:sp>
    <dsp:sp modelId="{504B41DA-09B6-4A1A-BFB8-CEDABC7FEC97}">
      <dsp:nvSpPr>
        <dsp:cNvPr id="0" name=""/>
        <dsp:cNvSpPr/>
      </dsp:nvSpPr>
      <dsp:spPr>
        <a:xfrm>
          <a:off x="0" y="1783080"/>
          <a:ext cx="108909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933022-D4A6-46F2-B02E-5133E1E34F3E}">
      <dsp:nvSpPr>
        <dsp:cNvPr id="0" name=""/>
        <dsp:cNvSpPr/>
      </dsp:nvSpPr>
      <dsp:spPr>
        <a:xfrm>
          <a:off x="0" y="1783080"/>
          <a:ext cx="10890928" cy="5937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800" kern="1200" dirty="0">
              <a:latin typeface="Arial" panose="020B0604020202020204" pitchFamily="34" charset="0"/>
              <a:cs typeface="Arial" panose="020B0604020202020204" pitchFamily="34" charset="0"/>
            </a:rPr>
            <a:t>3. Organizaciji škole</a:t>
          </a:r>
          <a:endParaRPr lang="en-US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1783080"/>
        <a:ext cx="10890928" cy="593779"/>
      </dsp:txXfrm>
    </dsp:sp>
    <dsp:sp modelId="{372BFB6C-1BF6-4232-AD8E-4D908539B8CE}">
      <dsp:nvSpPr>
        <dsp:cNvPr id="0" name=""/>
        <dsp:cNvSpPr/>
      </dsp:nvSpPr>
      <dsp:spPr>
        <a:xfrm>
          <a:off x="0" y="2376859"/>
          <a:ext cx="108909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C91E82-3EBB-41D6-A524-45406F429312}">
      <dsp:nvSpPr>
        <dsp:cNvPr id="0" name=""/>
        <dsp:cNvSpPr/>
      </dsp:nvSpPr>
      <dsp:spPr>
        <a:xfrm>
          <a:off x="0" y="2376859"/>
          <a:ext cx="10890928" cy="5937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800" kern="1200" dirty="0">
              <a:latin typeface="Arial" panose="020B0604020202020204" pitchFamily="34" charset="0"/>
              <a:cs typeface="Arial" panose="020B0604020202020204" pitchFamily="34" charset="0"/>
            </a:rPr>
            <a:t>4. Dostupnosti resursa i podrške</a:t>
          </a:r>
          <a:endParaRPr lang="en-US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2376859"/>
        <a:ext cx="10890928" cy="593779"/>
      </dsp:txXfrm>
    </dsp:sp>
    <dsp:sp modelId="{5490D916-5283-4057-9008-AC7910CA2D6B}">
      <dsp:nvSpPr>
        <dsp:cNvPr id="0" name=""/>
        <dsp:cNvSpPr/>
      </dsp:nvSpPr>
      <dsp:spPr>
        <a:xfrm>
          <a:off x="0" y="2970639"/>
          <a:ext cx="108909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26CCB8-F29E-41A0-A860-1C3375343AFE}">
      <dsp:nvSpPr>
        <dsp:cNvPr id="0" name=""/>
        <dsp:cNvSpPr/>
      </dsp:nvSpPr>
      <dsp:spPr>
        <a:xfrm>
          <a:off x="0" y="2970639"/>
          <a:ext cx="10890928" cy="5937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800" kern="1200" dirty="0">
              <a:latin typeface="Arial" panose="020B0604020202020204" pitchFamily="34" charset="0"/>
              <a:cs typeface="Arial" panose="020B0604020202020204" pitchFamily="34" charset="0"/>
            </a:rPr>
            <a:t>5. Općem zadovoljstvu školom</a:t>
          </a:r>
          <a:endParaRPr lang="en-US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2970639"/>
        <a:ext cx="10890928" cy="59377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E2360A-E42D-4D70-8663-923B04FE2A03}">
      <dsp:nvSpPr>
        <dsp:cNvPr id="0" name=""/>
        <dsp:cNvSpPr/>
      </dsp:nvSpPr>
      <dsp:spPr>
        <a:xfrm>
          <a:off x="0" y="3708300"/>
          <a:ext cx="7592853" cy="121714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600" kern="1200" dirty="0"/>
            <a:t>👉 </a:t>
          </a:r>
          <a:r>
            <a:rPr lang="hr-HR" sz="2400" b="1" u="sng" kern="1200" dirty="0">
              <a:latin typeface="Arial" panose="020B0604020202020204" pitchFamily="34" charset="0"/>
              <a:cs typeface="Arial" panose="020B0604020202020204" pitchFamily="34" charset="0"/>
            </a:rPr>
            <a:t>Preporuka:   Konstrukcija - </a:t>
          </a:r>
          <a:r>
            <a:rPr lang="hr-HR" sz="2400" kern="1200" dirty="0">
              <a:latin typeface="Arial" panose="020B0604020202020204" pitchFamily="34" charset="0"/>
              <a:cs typeface="Arial" panose="020B0604020202020204" pitchFamily="34" charset="0"/>
            </a:rPr>
            <a:t>strukturiranu anketu s konkretnim popisom mogućih aktivnosti</a:t>
          </a:r>
          <a:endParaRPr lang="en-US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3708300"/>
        <a:ext cx="7592853" cy="1217146"/>
      </dsp:txXfrm>
    </dsp:sp>
    <dsp:sp modelId="{3536EDFE-1FF4-4F47-97F2-0DCD9DC242FF}">
      <dsp:nvSpPr>
        <dsp:cNvPr id="0" name=""/>
        <dsp:cNvSpPr/>
      </dsp:nvSpPr>
      <dsp:spPr>
        <a:xfrm rot="10800000">
          <a:off x="0" y="1854585"/>
          <a:ext cx="7592853" cy="1871971"/>
        </a:xfrm>
        <a:prstGeom prst="upArrowCallout">
          <a:avLst/>
        </a:prstGeom>
        <a:solidFill>
          <a:schemeClr val="accent2">
            <a:hueOff val="3536049"/>
            <a:satOff val="-13319"/>
            <a:lumOff val="111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 dirty="0">
              <a:latin typeface="Arial" panose="020B0604020202020204" pitchFamily="34" charset="0"/>
              <a:cs typeface="Arial" panose="020B0604020202020204" pitchFamily="34" charset="0"/>
            </a:rPr>
            <a:t>Većina učenika </a:t>
          </a:r>
          <a:r>
            <a:rPr lang="hr-HR" sz="2400" b="1" kern="1200" dirty="0">
              <a:latin typeface="Arial" panose="020B0604020202020204" pitchFamily="34" charset="0"/>
              <a:cs typeface="Arial" panose="020B0604020202020204" pitchFamily="34" charset="0"/>
            </a:rPr>
            <a:t>nema specifične prijedloge</a:t>
          </a:r>
          <a:r>
            <a:rPr lang="hr-HR" sz="2400" kern="1200" dirty="0">
              <a:latin typeface="Arial" panose="020B0604020202020204" pitchFamily="34" charset="0"/>
              <a:cs typeface="Arial" panose="020B0604020202020204" pitchFamily="34" charset="0"/>
            </a:rPr>
            <a:t> za dodatne aktivnosti (često "ne", "ne znam").</a:t>
          </a:r>
          <a:endParaRPr lang="en-US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1854585"/>
        <a:ext cx="7592853" cy="1216351"/>
      </dsp:txXfrm>
    </dsp:sp>
    <dsp:sp modelId="{0F9F4D82-86BE-4E4A-8DD1-BB6B66804150}">
      <dsp:nvSpPr>
        <dsp:cNvPr id="0" name=""/>
        <dsp:cNvSpPr/>
      </dsp:nvSpPr>
      <dsp:spPr>
        <a:xfrm rot="10800000">
          <a:off x="0" y="870"/>
          <a:ext cx="7592853" cy="1871971"/>
        </a:xfrm>
        <a:prstGeom prst="upArrowCallout">
          <a:avLst/>
        </a:prstGeom>
        <a:solidFill>
          <a:schemeClr val="accent2">
            <a:hueOff val="7072097"/>
            <a:satOff val="-26638"/>
            <a:lumOff val="2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kern="1200" dirty="0">
              <a:latin typeface="Arial" panose="020B0604020202020204" pitchFamily="34" charset="0"/>
              <a:cs typeface="Arial" panose="020B0604020202020204" pitchFamily="34" charset="0"/>
            </a:rPr>
            <a:t>Ocjene podrške i resursa za izvannastavne aktivnosti variraju od </a:t>
          </a:r>
          <a:r>
            <a:rPr lang="hr-HR" sz="2200" b="1" kern="1200" dirty="0">
              <a:latin typeface="Arial" panose="020B0604020202020204" pitchFamily="34" charset="0"/>
              <a:cs typeface="Arial" panose="020B0604020202020204" pitchFamily="34" charset="0"/>
            </a:rPr>
            <a:t>5 do 10</a:t>
          </a:r>
          <a:r>
            <a:rPr lang="hr-HR" sz="2200" kern="1200" dirty="0">
              <a:latin typeface="Arial" panose="020B0604020202020204" pitchFamily="34" charset="0"/>
              <a:cs typeface="Arial" panose="020B0604020202020204" pitchFamily="34" charset="0"/>
            </a:rPr>
            <a:t>, što sugerira da su neki učenici odgovarali u širem rasponu nego predviđeni</a:t>
          </a:r>
          <a:endParaRPr lang="en-US" sz="2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870"/>
        <a:ext cx="7592853" cy="121635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C11FD9-0B2D-4900-B986-3712556B534C}">
      <dsp:nvSpPr>
        <dsp:cNvPr id="0" name=""/>
        <dsp:cNvSpPr/>
      </dsp:nvSpPr>
      <dsp:spPr>
        <a:xfrm>
          <a:off x="7" y="241971"/>
          <a:ext cx="2568514" cy="3082217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712" tIns="0" rIns="253712" bIns="33020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b="1" kern="1200" dirty="0"/>
            <a:t>✔️ </a:t>
          </a:r>
          <a:r>
            <a:rPr lang="hr-HR" sz="3200" b="1" kern="1200" dirty="0">
              <a:latin typeface="Arial" panose="020B0604020202020204" pitchFamily="34" charset="0"/>
              <a:cs typeface="Arial" panose="020B0604020202020204" pitchFamily="34" charset="0"/>
            </a:rPr>
            <a:t>Snage škole</a:t>
          </a:r>
          <a:r>
            <a:rPr lang="hr-HR" sz="2200" b="1" kern="1200" dirty="0"/>
            <a:t>:</a:t>
          </a:r>
          <a:endParaRPr lang="en-US" sz="2200" kern="1200" dirty="0"/>
        </a:p>
      </dsp:txBody>
      <dsp:txXfrm>
        <a:off x="7" y="1474858"/>
        <a:ext cx="2568514" cy="1849330"/>
      </dsp:txXfrm>
    </dsp:sp>
    <dsp:sp modelId="{989E713C-CBF6-4398-91AF-4D225AE38EBD}">
      <dsp:nvSpPr>
        <dsp:cNvPr id="0" name=""/>
        <dsp:cNvSpPr/>
      </dsp:nvSpPr>
      <dsp:spPr>
        <a:xfrm>
          <a:off x="212" y="241971"/>
          <a:ext cx="2568514" cy="123288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712" tIns="165100" rIns="253712" bIns="16510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01</a:t>
          </a:r>
          <a:endParaRPr lang="en-US" sz="6500" kern="1200" dirty="0"/>
        </a:p>
      </dsp:txBody>
      <dsp:txXfrm>
        <a:off x="212" y="241971"/>
        <a:ext cx="2568514" cy="1232887"/>
      </dsp:txXfrm>
    </dsp:sp>
    <dsp:sp modelId="{FAF739C5-099D-4D24-AF73-B272B0787B79}">
      <dsp:nvSpPr>
        <dsp:cNvPr id="0" name=""/>
        <dsp:cNvSpPr/>
      </dsp:nvSpPr>
      <dsp:spPr>
        <a:xfrm>
          <a:off x="2764268" y="172405"/>
          <a:ext cx="2568514" cy="3082217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712" tIns="0" rIns="253712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 dirty="0">
              <a:latin typeface="Arial" panose="020B0604020202020204" pitchFamily="34" charset="0"/>
              <a:cs typeface="Arial" panose="020B0604020202020204" pitchFamily="34" charset="0"/>
            </a:rPr>
            <a:t>Pristupačna i jasna komunikacija.</a:t>
          </a:r>
          <a:endParaRPr lang="en-US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64268" y="1405292"/>
        <a:ext cx="2568514" cy="1849330"/>
      </dsp:txXfrm>
    </dsp:sp>
    <dsp:sp modelId="{EB2F4389-5A8C-43D9-B6DD-D7015FB2F51D}">
      <dsp:nvSpPr>
        <dsp:cNvPr id="0" name=""/>
        <dsp:cNvSpPr/>
      </dsp:nvSpPr>
      <dsp:spPr>
        <a:xfrm>
          <a:off x="2774208" y="241971"/>
          <a:ext cx="2568514" cy="123288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712" tIns="165100" rIns="253712" bIns="16510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02</a:t>
          </a:r>
        </a:p>
      </dsp:txBody>
      <dsp:txXfrm>
        <a:off x="2774208" y="241971"/>
        <a:ext cx="2568514" cy="1232887"/>
      </dsp:txXfrm>
    </dsp:sp>
    <dsp:sp modelId="{6D628028-0235-4043-8BE0-B0E01292518A}">
      <dsp:nvSpPr>
        <dsp:cNvPr id="0" name=""/>
        <dsp:cNvSpPr/>
      </dsp:nvSpPr>
      <dsp:spPr>
        <a:xfrm>
          <a:off x="5545379" y="161556"/>
          <a:ext cx="2568514" cy="308221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712" tIns="0" rIns="253712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 dirty="0">
              <a:latin typeface="Arial" panose="020B0604020202020204" pitchFamily="34" charset="0"/>
              <a:cs typeface="Arial" panose="020B0604020202020204" pitchFamily="34" charset="0"/>
            </a:rPr>
            <a:t>Pozitivan odnos nastavnika prema učenicima.</a:t>
          </a:r>
          <a:endParaRPr lang="en-US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545379" y="1394443"/>
        <a:ext cx="2568514" cy="1849330"/>
      </dsp:txXfrm>
    </dsp:sp>
    <dsp:sp modelId="{AB5AFC24-03BD-4BEA-B07C-2C9771E4309C}">
      <dsp:nvSpPr>
        <dsp:cNvPr id="0" name=""/>
        <dsp:cNvSpPr/>
      </dsp:nvSpPr>
      <dsp:spPr>
        <a:xfrm>
          <a:off x="5548204" y="241971"/>
          <a:ext cx="2568514" cy="123288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712" tIns="165100" rIns="253712" bIns="16510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03</a:t>
          </a:r>
        </a:p>
      </dsp:txBody>
      <dsp:txXfrm>
        <a:off x="5548204" y="241971"/>
        <a:ext cx="2568514" cy="1232887"/>
      </dsp:txXfrm>
    </dsp:sp>
    <dsp:sp modelId="{76099247-22CA-44DA-B71E-8794F9499366}">
      <dsp:nvSpPr>
        <dsp:cNvPr id="0" name=""/>
        <dsp:cNvSpPr/>
      </dsp:nvSpPr>
      <dsp:spPr>
        <a:xfrm>
          <a:off x="8322200" y="241971"/>
          <a:ext cx="2568514" cy="3082217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712" tIns="0" rIns="253712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 dirty="0">
              <a:latin typeface="Arial" panose="020B0604020202020204" pitchFamily="34" charset="0"/>
              <a:cs typeface="Arial" panose="020B0604020202020204" pitchFamily="34" charset="0"/>
            </a:rPr>
            <a:t>Relativno dobra tehnička opremljenost i dostupnost informacija.</a:t>
          </a:r>
          <a:endParaRPr lang="en-US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322200" y="1474858"/>
        <a:ext cx="2568514" cy="1849330"/>
      </dsp:txXfrm>
    </dsp:sp>
    <dsp:sp modelId="{B4BE258A-A9FA-45CA-9F4B-A8ED3018E13A}">
      <dsp:nvSpPr>
        <dsp:cNvPr id="0" name=""/>
        <dsp:cNvSpPr/>
      </dsp:nvSpPr>
      <dsp:spPr>
        <a:xfrm>
          <a:off x="8322200" y="241971"/>
          <a:ext cx="2568514" cy="123288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712" tIns="165100" rIns="253712" bIns="16510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04</a:t>
          </a:r>
          <a:endParaRPr lang="en-US" sz="6500" kern="1200" dirty="0"/>
        </a:p>
      </dsp:txBody>
      <dsp:txXfrm>
        <a:off x="8322200" y="241971"/>
        <a:ext cx="2568514" cy="123288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546807-8C2E-49CA-B894-E8D092464770}">
      <dsp:nvSpPr>
        <dsp:cNvPr id="0" name=""/>
        <dsp:cNvSpPr/>
      </dsp:nvSpPr>
      <dsp:spPr>
        <a:xfrm>
          <a:off x="-249810" y="300977"/>
          <a:ext cx="2826015" cy="34277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0BA624-40EE-4210-9114-58CEB25CC6F0}">
      <dsp:nvSpPr>
        <dsp:cNvPr id="0" name=""/>
        <dsp:cNvSpPr/>
      </dsp:nvSpPr>
      <dsp:spPr>
        <a:xfrm>
          <a:off x="0" y="538297"/>
          <a:ext cx="2826015" cy="34277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2400" b="1" i="0" u="sng" kern="1200" baseline="0" dirty="0">
              <a:latin typeface="Arial" panose="020B0604020202020204" pitchFamily="34" charset="0"/>
              <a:cs typeface="Arial" panose="020B0604020202020204" pitchFamily="34" charset="0"/>
            </a:rPr>
            <a:t>Snage škole: </a:t>
          </a:r>
          <a:r>
            <a:rPr lang="sr-Latn-RS" sz="2400" b="0" i="0" kern="1200" baseline="0" dirty="0">
              <a:latin typeface="Arial" panose="020B0604020202020204" pitchFamily="34" charset="0"/>
              <a:cs typeface="Arial" panose="020B0604020202020204" pitchFamily="34" charset="0"/>
            </a:rPr>
            <a:t>angažirani nastavnici, </a:t>
          </a:r>
          <a:r>
            <a:rPr lang="sr-Latn-RS" sz="2400" b="0" i="0" kern="1200" baseline="0" dirty="0" err="1">
              <a:latin typeface="Arial" panose="020B0604020202020204" pitchFamily="34" charset="0"/>
              <a:cs typeface="Arial" panose="020B0604020202020204" pitchFamily="34" charset="0"/>
            </a:rPr>
            <a:t>podržavajuće</a:t>
          </a:r>
          <a:r>
            <a:rPr lang="sr-Latn-RS" sz="2400" b="0" i="0" kern="1200" baseline="0" dirty="0">
              <a:latin typeface="Arial" panose="020B0604020202020204" pitchFamily="34" charset="0"/>
              <a:cs typeface="Arial" panose="020B0604020202020204" pitchFamily="34" charset="0"/>
            </a:rPr>
            <a:t> okruženje, dobra komunikacija s pojedinim profesorima.</a:t>
          </a:r>
          <a:endParaRPr lang="en-US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2771" y="621068"/>
        <a:ext cx="2660473" cy="3262171"/>
      </dsp:txXfrm>
    </dsp:sp>
    <dsp:sp modelId="{11569228-7284-4A66-B74F-468B78ED6EB6}">
      <dsp:nvSpPr>
        <dsp:cNvPr id="0" name=""/>
        <dsp:cNvSpPr/>
      </dsp:nvSpPr>
      <dsp:spPr>
        <a:xfrm>
          <a:off x="3004631" y="96164"/>
          <a:ext cx="3364324" cy="26922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4A63BC-E026-4C1E-9A33-A2E04C63A742}">
      <dsp:nvSpPr>
        <dsp:cNvPr id="0" name=""/>
        <dsp:cNvSpPr/>
      </dsp:nvSpPr>
      <dsp:spPr>
        <a:xfrm>
          <a:off x="3254442" y="333483"/>
          <a:ext cx="3364324" cy="26922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2400" b="1" i="0" u="sng" kern="1200" baseline="0" dirty="0">
              <a:latin typeface="Arial" panose="020B0604020202020204" pitchFamily="34" charset="0"/>
              <a:cs typeface="Arial" panose="020B0604020202020204" pitchFamily="34" charset="0"/>
            </a:rPr>
            <a:t>Izazovi:</a:t>
          </a:r>
          <a:r>
            <a:rPr lang="sr-Latn-RS" sz="2400" b="0" i="0" kern="1200" baseline="0" dirty="0">
              <a:latin typeface="Arial" panose="020B0604020202020204" pitchFamily="34" charset="0"/>
              <a:cs typeface="Arial" panose="020B0604020202020204" pitchFamily="34" charset="0"/>
            </a:rPr>
            <a:t> potrebno je </a:t>
          </a:r>
          <a:r>
            <a:rPr lang="sr-Latn-RS" sz="2400" b="0" i="0" kern="1200" baseline="0" dirty="0" err="1">
              <a:latin typeface="Arial" panose="020B0604020202020204" pitchFamily="34" charset="0"/>
              <a:cs typeface="Arial" panose="020B0604020202020204" pitchFamily="34" charset="0"/>
            </a:rPr>
            <a:t>unaprjediti</a:t>
          </a:r>
          <a:r>
            <a:rPr lang="sr-Latn-RS" sz="2400" b="0" i="0" kern="1200" baseline="0" dirty="0">
              <a:latin typeface="Arial" panose="020B0604020202020204" pitchFamily="34" charset="0"/>
              <a:cs typeface="Arial" panose="020B0604020202020204" pitchFamily="34" charset="0"/>
            </a:rPr>
            <a:t> metode poučavanja, individualizirati pristup, rasteretiti kurikulum i povećati praktičnu </a:t>
          </a:r>
          <a:r>
            <a:rPr lang="sr-Latn-RS" sz="2400" b="0" i="0" kern="1200" baseline="0" dirty="0" err="1">
              <a:latin typeface="Arial" panose="020B0604020202020204" pitchFamily="34" charset="0"/>
              <a:cs typeface="Arial" panose="020B0604020202020204" pitchFamily="34" charset="0"/>
            </a:rPr>
            <a:t>primjenu</a:t>
          </a:r>
          <a:r>
            <a:rPr lang="sr-Latn-RS" sz="2400" b="0" i="0" kern="1200" baseline="0" dirty="0">
              <a:latin typeface="Arial" panose="020B0604020202020204" pitchFamily="34" charset="0"/>
              <a:cs typeface="Arial" panose="020B0604020202020204" pitchFamily="34" charset="0"/>
            </a:rPr>
            <a:t> znanja</a:t>
          </a:r>
          <a:r>
            <a:rPr lang="sr-Latn-RS" sz="2300" b="0" i="0" kern="1200" baseline="0" dirty="0"/>
            <a:t>.</a:t>
          </a:r>
          <a:endParaRPr lang="en-US" sz="2300" kern="1200" dirty="0"/>
        </a:p>
      </dsp:txBody>
      <dsp:txXfrm>
        <a:off x="3333296" y="412337"/>
        <a:ext cx="3206616" cy="2534557"/>
      </dsp:txXfrm>
    </dsp:sp>
    <dsp:sp modelId="{72F409A3-5849-43B5-8BBC-C8BA2ECB38D1}">
      <dsp:nvSpPr>
        <dsp:cNvPr id="0" name=""/>
        <dsp:cNvSpPr/>
      </dsp:nvSpPr>
      <dsp:spPr>
        <a:xfrm>
          <a:off x="7192713" y="233077"/>
          <a:ext cx="3268727" cy="31867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ACAD06-7FD9-47C4-B15F-388F311B8ED5}">
      <dsp:nvSpPr>
        <dsp:cNvPr id="0" name=""/>
        <dsp:cNvSpPr/>
      </dsp:nvSpPr>
      <dsp:spPr>
        <a:xfrm>
          <a:off x="7442524" y="470397"/>
          <a:ext cx="3268727" cy="31867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2400" b="1" i="0" kern="1200" baseline="0" dirty="0">
              <a:latin typeface="Arial" panose="020B0604020202020204" pitchFamily="34" charset="0"/>
              <a:cs typeface="Arial" panose="020B0604020202020204" pitchFamily="34" charset="0"/>
            </a:rPr>
            <a:t>Preporuke učenika:</a:t>
          </a:r>
          <a:r>
            <a:rPr lang="sr-Latn-RS" sz="2400" b="0" i="0" kern="1200" baseline="0" dirty="0">
              <a:latin typeface="Arial" panose="020B0604020202020204" pitchFamily="34" charset="0"/>
              <a:cs typeface="Arial" panose="020B0604020202020204" pitchFamily="34" charset="0"/>
            </a:rPr>
            <a:t> više digitalnih alata u nastavi, manje učenja napamet, više projekata i grupnog rada, jasniji kriteriji </a:t>
          </a:r>
          <a:r>
            <a:rPr lang="sr-Latn-RS" sz="2400" b="0" i="0" kern="1200" baseline="0" dirty="0" err="1">
              <a:latin typeface="Arial" panose="020B0604020202020204" pitchFamily="34" charset="0"/>
              <a:cs typeface="Arial" panose="020B0604020202020204" pitchFamily="34" charset="0"/>
            </a:rPr>
            <a:t>ocijenjivanja</a:t>
          </a:r>
          <a:r>
            <a:rPr lang="sr-Latn-RS" sz="2500" b="0" i="0" kern="1200" baseline="0" dirty="0"/>
            <a:t>.</a:t>
          </a:r>
          <a:endParaRPr lang="en-US" sz="2500" kern="1200" dirty="0"/>
        </a:p>
      </dsp:txBody>
      <dsp:txXfrm>
        <a:off x="7535860" y="563733"/>
        <a:ext cx="3082055" cy="3000037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E8C3DE-54C9-4EE1-92E5-B51B3155F380}">
      <dsp:nvSpPr>
        <dsp:cNvPr id="0" name=""/>
        <dsp:cNvSpPr/>
      </dsp:nvSpPr>
      <dsp:spPr>
        <a:xfrm>
          <a:off x="7" y="133772"/>
          <a:ext cx="2568514" cy="308221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712" tIns="0" rIns="253712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 dirty="0">
              <a:latin typeface="Arial" panose="020B0604020202020204" pitchFamily="34" charset="0"/>
              <a:cs typeface="Arial" panose="020B0604020202020204" pitchFamily="34" charset="0"/>
            </a:rPr>
            <a:t>Povećati osjećaj zajedništva među učenicima</a:t>
          </a:r>
          <a:endParaRPr lang="en-US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" y="1366660"/>
        <a:ext cx="2568514" cy="1849330"/>
      </dsp:txXfrm>
    </dsp:sp>
    <dsp:sp modelId="{698182BF-6F25-4DD2-829F-6F47B1E7135A}">
      <dsp:nvSpPr>
        <dsp:cNvPr id="0" name=""/>
        <dsp:cNvSpPr/>
      </dsp:nvSpPr>
      <dsp:spPr>
        <a:xfrm>
          <a:off x="212" y="328322"/>
          <a:ext cx="2568514" cy="123288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712" tIns="165100" rIns="253712" bIns="16510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01</a:t>
          </a:r>
        </a:p>
      </dsp:txBody>
      <dsp:txXfrm>
        <a:off x="212" y="328322"/>
        <a:ext cx="2568514" cy="1232887"/>
      </dsp:txXfrm>
    </dsp:sp>
    <dsp:sp modelId="{BF72BBF7-3F22-435C-AB89-93955D1CAE09}">
      <dsp:nvSpPr>
        <dsp:cNvPr id="0" name=""/>
        <dsp:cNvSpPr/>
      </dsp:nvSpPr>
      <dsp:spPr>
        <a:xfrm>
          <a:off x="2876949" y="89543"/>
          <a:ext cx="2568514" cy="308221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712" tIns="0" rIns="253712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 dirty="0">
              <a:latin typeface="Arial" panose="020B0604020202020204" pitchFamily="34" charset="0"/>
              <a:cs typeface="Arial" panose="020B0604020202020204" pitchFamily="34" charset="0"/>
            </a:rPr>
            <a:t>Dodatno prilagoditi kurikulum interesima učenika</a:t>
          </a:r>
          <a:endParaRPr lang="en-US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76949" y="1322430"/>
        <a:ext cx="2568514" cy="1849330"/>
      </dsp:txXfrm>
    </dsp:sp>
    <dsp:sp modelId="{52F81277-9FB7-4A16-ACA8-FD5D69D7A1D1}">
      <dsp:nvSpPr>
        <dsp:cNvPr id="0" name=""/>
        <dsp:cNvSpPr/>
      </dsp:nvSpPr>
      <dsp:spPr>
        <a:xfrm>
          <a:off x="2774208" y="328322"/>
          <a:ext cx="2568514" cy="123288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712" tIns="165100" rIns="253712" bIns="16510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02</a:t>
          </a:r>
        </a:p>
      </dsp:txBody>
      <dsp:txXfrm>
        <a:off x="2774208" y="328322"/>
        <a:ext cx="2568514" cy="1232887"/>
      </dsp:txXfrm>
    </dsp:sp>
    <dsp:sp modelId="{F92654EB-0183-4C3A-9DB2-74C4CF40A3D1}">
      <dsp:nvSpPr>
        <dsp:cNvPr id="0" name=""/>
        <dsp:cNvSpPr/>
      </dsp:nvSpPr>
      <dsp:spPr>
        <a:xfrm>
          <a:off x="5568085" y="59953"/>
          <a:ext cx="2568514" cy="308221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712" tIns="0" rIns="253712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 dirty="0">
              <a:latin typeface="Arial" panose="020B0604020202020204" pitchFamily="34" charset="0"/>
              <a:cs typeface="Arial" panose="020B0604020202020204" pitchFamily="34" charset="0"/>
            </a:rPr>
            <a:t>Sustavnije pratiti i podržavati izvannastavne aktivnosti</a:t>
          </a:r>
          <a:endParaRPr lang="en-US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568085" y="1292840"/>
        <a:ext cx="2568514" cy="1849330"/>
      </dsp:txXfrm>
    </dsp:sp>
    <dsp:sp modelId="{E137271B-D5A9-4237-82D9-D089AFD1A23D}">
      <dsp:nvSpPr>
        <dsp:cNvPr id="0" name=""/>
        <dsp:cNvSpPr/>
      </dsp:nvSpPr>
      <dsp:spPr>
        <a:xfrm>
          <a:off x="5548205" y="328322"/>
          <a:ext cx="2568514" cy="123288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712" tIns="165100" rIns="253712" bIns="16510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03</a:t>
          </a:r>
        </a:p>
      </dsp:txBody>
      <dsp:txXfrm>
        <a:off x="5548205" y="328322"/>
        <a:ext cx="2568514" cy="1232887"/>
      </dsp:txXfrm>
    </dsp:sp>
    <dsp:sp modelId="{C3A3A702-1B08-4878-9D58-25FBB51B2AC1}">
      <dsp:nvSpPr>
        <dsp:cNvPr id="0" name=""/>
        <dsp:cNvSpPr/>
      </dsp:nvSpPr>
      <dsp:spPr>
        <a:xfrm>
          <a:off x="8322414" y="20223"/>
          <a:ext cx="2568514" cy="308221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712" tIns="0" rIns="253712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 dirty="0">
              <a:latin typeface="Arial" panose="020B0604020202020204" pitchFamily="34" charset="0"/>
              <a:cs typeface="Arial" panose="020B0604020202020204" pitchFamily="34" charset="0"/>
            </a:rPr>
            <a:t>Jasnije definirati kriterije  ocjenjivanja u budućnosti</a:t>
          </a:r>
          <a:endParaRPr lang="en-US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322414" y="1253111"/>
        <a:ext cx="2568514" cy="1849330"/>
      </dsp:txXfrm>
    </dsp:sp>
    <dsp:sp modelId="{13939785-46F7-4776-8760-58B661D687D6}">
      <dsp:nvSpPr>
        <dsp:cNvPr id="0" name=""/>
        <dsp:cNvSpPr/>
      </dsp:nvSpPr>
      <dsp:spPr>
        <a:xfrm>
          <a:off x="8322201" y="328322"/>
          <a:ext cx="2568514" cy="123288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712" tIns="165100" rIns="253712" bIns="16510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04</a:t>
          </a:r>
        </a:p>
      </dsp:txBody>
      <dsp:txXfrm>
        <a:off x="8322201" y="328322"/>
        <a:ext cx="2568514" cy="1232887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D000E4-3E8E-4573-98C0-D7EDA740BADD}">
      <dsp:nvSpPr>
        <dsp:cNvPr id="0" name=""/>
        <dsp:cNvSpPr/>
      </dsp:nvSpPr>
      <dsp:spPr>
        <a:xfrm>
          <a:off x="0" y="0"/>
          <a:ext cx="8712743" cy="82254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2400" b="1" i="0" kern="1200" baseline="0" dirty="0">
              <a:latin typeface="Arial" panose="020B0604020202020204" pitchFamily="34" charset="0"/>
              <a:cs typeface="Arial" panose="020B0604020202020204" pitchFamily="34" charset="0"/>
            </a:rPr>
            <a:t>Strateški plan poboljšanja nastave</a:t>
          </a:r>
          <a:r>
            <a:rPr lang="sr-Latn-RS" sz="2400" b="0" i="0" kern="1200" baseline="0" dirty="0">
              <a:latin typeface="Arial" panose="020B0604020202020204" pitchFamily="34" charset="0"/>
              <a:cs typeface="Arial" panose="020B0604020202020204" pitchFamily="34" charset="0"/>
            </a:rPr>
            <a:t> (uključivanje učenika u planiranje).</a:t>
          </a:r>
          <a:endParaRPr lang="en-US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092" y="24092"/>
        <a:ext cx="7755641" cy="774365"/>
      </dsp:txXfrm>
    </dsp:sp>
    <dsp:sp modelId="{91A2DF0B-DF24-446C-9058-1D126E791122}">
      <dsp:nvSpPr>
        <dsp:cNvPr id="0" name=""/>
        <dsp:cNvSpPr/>
      </dsp:nvSpPr>
      <dsp:spPr>
        <a:xfrm>
          <a:off x="729692" y="972104"/>
          <a:ext cx="8712743" cy="822549"/>
        </a:xfrm>
        <a:prstGeom prst="roundRect">
          <a:avLst>
            <a:gd name="adj" fmla="val 10000"/>
          </a:avLst>
        </a:prstGeom>
        <a:solidFill>
          <a:schemeClr val="accent2">
            <a:hueOff val="2357366"/>
            <a:satOff val="-8879"/>
            <a:lumOff val="7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2400" b="1" i="0" kern="1200" baseline="0" dirty="0">
              <a:latin typeface="Arial" panose="020B0604020202020204" pitchFamily="34" charset="0"/>
              <a:cs typeface="Arial" panose="020B0604020202020204" pitchFamily="34" charset="0"/>
            </a:rPr>
            <a:t>Radionice za nastavnike o modernim pedagoškim metodama.</a:t>
          </a:r>
          <a:endParaRPr lang="en-US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53784" y="996196"/>
        <a:ext cx="7400209" cy="774365"/>
      </dsp:txXfrm>
    </dsp:sp>
    <dsp:sp modelId="{339C11FC-2D50-4063-B577-05174D23F462}">
      <dsp:nvSpPr>
        <dsp:cNvPr id="0" name=""/>
        <dsp:cNvSpPr/>
      </dsp:nvSpPr>
      <dsp:spPr>
        <a:xfrm>
          <a:off x="1448493" y="1944208"/>
          <a:ext cx="8712743" cy="822549"/>
        </a:xfrm>
        <a:prstGeom prst="roundRect">
          <a:avLst>
            <a:gd name="adj" fmla="val 10000"/>
          </a:avLst>
        </a:prstGeom>
        <a:solidFill>
          <a:schemeClr val="accent2">
            <a:hueOff val="4714731"/>
            <a:satOff val="-17759"/>
            <a:lumOff val="14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2400" b="1" i="0" kern="1200" baseline="0" dirty="0">
              <a:latin typeface="Arial" panose="020B0604020202020204" pitchFamily="34" charset="0"/>
              <a:cs typeface="Arial" panose="020B0604020202020204" pitchFamily="34" charset="0"/>
            </a:rPr>
            <a:t>Poboljšati dostupnost </a:t>
          </a:r>
          <a:r>
            <a:rPr lang="sr-Latn-RS" sz="2400" b="1" i="0" kern="1200" baseline="0" dirty="0" err="1">
              <a:latin typeface="Arial" panose="020B0604020202020204" pitchFamily="34" charset="0"/>
              <a:cs typeface="Arial" panose="020B0604020202020204" pitchFamily="34" charset="0"/>
            </a:rPr>
            <a:t>savjetodavnih</a:t>
          </a:r>
          <a:r>
            <a:rPr lang="sr-Latn-RS" sz="2400" b="1" i="0" kern="1200" baseline="0" dirty="0">
              <a:latin typeface="Arial" panose="020B0604020202020204" pitchFamily="34" charset="0"/>
              <a:cs typeface="Arial" panose="020B0604020202020204" pitchFamily="34" charset="0"/>
            </a:rPr>
            <a:t> službi.</a:t>
          </a:r>
          <a:endParaRPr lang="en-US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72585" y="1968300"/>
        <a:ext cx="7411100" cy="774365"/>
      </dsp:txXfrm>
    </dsp:sp>
    <dsp:sp modelId="{3E096180-AF7B-48A1-BC5C-F9EE7F22C80A}">
      <dsp:nvSpPr>
        <dsp:cNvPr id="0" name=""/>
        <dsp:cNvSpPr/>
      </dsp:nvSpPr>
      <dsp:spPr>
        <a:xfrm>
          <a:off x="2178185" y="2916313"/>
          <a:ext cx="8712743" cy="822549"/>
        </a:xfrm>
        <a:prstGeom prst="roundRect">
          <a:avLst>
            <a:gd name="adj" fmla="val 10000"/>
          </a:avLst>
        </a:prstGeom>
        <a:solidFill>
          <a:schemeClr val="accent2">
            <a:hueOff val="7072097"/>
            <a:satOff val="-26638"/>
            <a:lumOff val="2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2400" b="1" i="0" kern="1200" baseline="0" dirty="0">
              <a:latin typeface="Arial" panose="020B0604020202020204" pitchFamily="34" charset="0"/>
              <a:cs typeface="Arial" panose="020B0604020202020204" pitchFamily="34" charset="0"/>
            </a:rPr>
            <a:t>Redovno provođenje anketa i uključivanje učenika u evaluaciju.</a:t>
          </a:r>
          <a:endParaRPr lang="en-US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02277" y="2940405"/>
        <a:ext cx="7400209" cy="774365"/>
      </dsp:txXfrm>
    </dsp:sp>
    <dsp:sp modelId="{8922A49E-52D3-44FE-8071-C41DF0A3F547}">
      <dsp:nvSpPr>
        <dsp:cNvPr id="0" name=""/>
        <dsp:cNvSpPr/>
      </dsp:nvSpPr>
      <dsp:spPr>
        <a:xfrm>
          <a:off x="8178085" y="629998"/>
          <a:ext cx="534657" cy="53465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8298383" y="629998"/>
        <a:ext cx="294061" cy="402329"/>
      </dsp:txXfrm>
    </dsp:sp>
    <dsp:sp modelId="{9C6AA7E6-017F-406D-A4CF-4F1D255FD2ED}">
      <dsp:nvSpPr>
        <dsp:cNvPr id="0" name=""/>
        <dsp:cNvSpPr/>
      </dsp:nvSpPr>
      <dsp:spPr>
        <a:xfrm>
          <a:off x="8907778" y="1602102"/>
          <a:ext cx="534657" cy="53465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3707439"/>
            <a:satOff val="-3703"/>
            <a:lumOff val="1707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3707439"/>
              <a:satOff val="-3703"/>
              <a:lumOff val="170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9028076" y="1602102"/>
        <a:ext cx="294061" cy="402329"/>
      </dsp:txXfrm>
    </dsp:sp>
    <dsp:sp modelId="{96F3CC38-8D8D-4CD2-AE3E-8302CFD62F3E}">
      <dsp:nvSpPr>
        <dsp:cNvPr id="0" name=""/>
        <dsp:cNvSpPr/>
      </dsp:nvSpPr>
      <dsp:spPr>
        <a:xfrm>
          <a:off x="9626579" y="2574207"/>
          <a:ext cx="534657" cy="53465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7414877"/>
            <a:satOff val="-7406"/>
            <a:lumOff val="3414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7414877"/>
              <a:satOff val="-7406"/>
              <a:lumOff val="34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9746877" y="2574207"/>
        <a:ext cx="294061" cy="4023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B51A44-1154-49B9-A2D6-BA5121A2D278}">
      <dsp:nvSpPr>
        <dsp:cNvPr id="0" name=""/>
        <dsp:cNvSpPr/>
      </dsp:nvSpPr>
      <dsp:spPr>
        <a:xfrm>
          <a:off x="0" y="0"/>
          <a:ext cx="3403415" cy="3738868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343" tIns="330200" rIns="265343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600" b="1" kern="1200"/>
            <a:t>Broj ispitanika:</a:t>
          </a:r>
          <a:r>
            <a:rPr lang="hr-HR" sz="2600" kern="1200"/>
            <a:t> npr. 160 učenika</a:t>
          </a:r>
          <a:endParaRPr lang="en-US" sz="2600" kern="1200"/>
        </a:p>
      </dsp:txBody>
      <dsp:txXfrm>
        <a:off x="0" y="1420769"/>
        <a:ext cx="3403415" cy="2243320"/>
      </dsp:txXfrm>
    </dsp:sp>
    <dsp:sp modelId="{A873046E-95E8-41DD-8C55-998A92C02172}">
      <dsp:nvSpPr>
        <dsp:cNvPr id="0" name=""/>
        <dsp:cNvSpPr/>
      </dsp:nvSpPr>
      <dsp:spPr>
        <a:xfrm>
          <a:off x="1140877" y="373886"/>
          <a:ext cx="1121660" cy="112166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449" tIns="12700" rIns="87449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1305140" y="538149"/>
        <a:ext cx="793134" cy="793134"/>
      </dsp:txXfrm>
    </dsp:sp>
    <dsp:sp modelId="{38DA8022-4125-4DC4-A62B-DCB5E3C15BD9}">
      <dsp:nvSpPr>
        <dsp:cNvPr id="0" name=""/>
        <dsp:cNvSpPr/>
      </dsp:nvSpPr>
      <dsp:spPr>
        <a:xfrm>
          <a:off x="0" y="3738796"/>
          <a:ext cx="3403415" cy="72"/>
        </a:xfrm>
        <a:prstGeom prst="rect">
          <a:avLst/>
        </a:prstGeom>
        <a:solidFill>
          <a:schemeClr val="accent2">
            <a:hueOff val="1414419"/>
            <a:satOff val="-5328"/>
            <a:lumOff val="4471"/>
            <a:alphaOff val="0"/>
          </a:schemeClr>
        </a:solidFill>
        <a:ln w="12700" cap="flat" cmpd="sng" algn="ctr">
          <a:solidFill>
            <a:schemeClr val="accent2">
              <a:hueOff val="1414419"/>
              <a:satOff val="-5328"/>
              <a:lumOff val="4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B1280A-3BFC-40C3-84AD-BB3FB50FE12D}">
      <dsp:nvSpPr>
        <dsp:cNvPr id="0" name=""/>
        <dsp:cNvSpPr/>
      </dsp:nvSpPr>
      <dsp:spPr>
        <a:xfrm>
          <a:off x="3743756" y="0"/>
          <a:ext cx="3403415" cy="3738868"/>
        </a:xfrm>
        <a:prstGeom prst="rect">
          <a:avLst/>
        </a:prstGeom>
        <a:solidFill>
          <a:schemeClr val="accent2">
            <a:tint val="40000"/>
            <a:alpha val="90000"/>
            <a:hueOff val="3707439"/>
            <a:satOff val="-3703"/>
            <a:lumOff val="1707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3707439"/>
              <a:satOff val="-3703"/>
              <a:lumOff val="170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343" tIns="330200" rIns="265343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600" b="1" kern="1200"/>
            <a:t>Razredi:</a:t>
          </a:r>
          <a:r>
            <a:rPr lang="hr-HR" sz="2600" kern="1200"/>
            <a:t> 1. do 4. /5. razreda srednje škole</a:t>
          </a:r>
          <a:endParaRPr lang="en-US" sz="2600" kern="1200"/>
        </a:p>
      </dsp:txBody>
      <dsp:txXfrm>
        <a:off x="3743756" y="1420769"/>
        <a:ext cx="3403415" cy="2243320"/>
      </dsp:txXfrm>
    </dsp:sp>
    <dsp:sp modelId="{310938C0-0EF9-4DEE-975D-63A748C3A73E}">
      <dsp:nvSpPr>
        <dsp:cNvPr id="0" name=""/>
        <dsp:cNvSpPr/>
      </dsp:nvSpPr>
      <dsp:spPr>
        <a:xfrm>
          <a:off x="4884634" y="373886"/>
          <a:ext cx="1121660" cy="1121660"/>
        </a:xfrm>
        <a:prstGeom prst="ellipse">
          <a:avLst/>
        </a:prstGeom>
        <a:solidFill>
          <a:schemeClr val="accent2">
            <a:hueOff val="2828839"/>
            <a:satOff val="-10655"/>
            <a:lumOff val="8941"/>
            <a:alphaOff val="0"/>
          </a:schemeClr>
        </a:solidFill>
        <a:ln w="12700" cap="flat" cmpd="sng" algn="ctr">
          <a:solidFill>
            <a:schemeClr val="accent2">
              <a:hueOff val="2828839"/>
              <a:satOff val="-10655"/>
              <a:lumOff val="89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449" tIns="12700" rIns="87449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5048897" y="538149"/>
        <a:ext cx="793134" cy="793134"/>
      </dsp:txXfrm>
    </dsp:sp>
    <dsp:sp modelId="{4A2F4535-2C00-404C-83D3-2558A0C94AD3}">
      <dsp:nvSpPr>
        <dsp:cNvPr id="0" name=""/>
        <dsp:cNvSpPr/>
      </dsp:nvSpPr>
      <dsp:spPr>
        <a:xfrm>
          <a:off x="3743756" y="3738796"/>
          <a:ext cx="3403415" cy="72"/>
        </a:xfrm>
        <a:prstGeom prst="rect">
          <a:avLst/>
        </a:prstGeom>
        <a:solidFill>
          <a:schemeClr val="accent2">
            <a:hueOff val="4243259"/>
            <a:satOff val="-15983"/>
            <a:lumOff val="13412"/>
            <a:alphaOff val="0"/>
          </a:schemeClr>
        </a:solidFill>
        <a:ln w="12700" cap="flat" cmpd="sng" algn="ctr">
          <a:solidFill>
            <a:schemeClr val="accent2">
              <a:hueOff val="4243259"/>
              <a:satOff val="-15983"/>
              <a:lumOff val="134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7312D7-6647-4C93-9234-E4EFC9D9B258}">
      <dsp:nvSpPr>
        <dsp:cNvPr id="0" name=""/>
        <dsp:cNvSpPr/>
      </dsp:nvSpPr>
      <dsp:spPr>
        <a:xfrm>
          <a:off x="7487513" y="0"/>
          <a:ext cx="3403415" cy="3738868"/>
        </a:xfrm>
        <a:prstGeom prst="rect">
          <a:avLst/>
        </a:prstGeom>
        <a:solidFill>
          <a:schemeClr val="accent2">
            <a:tint val="40000"/>
            <a:alpha val="90000"/>
            <a:hueOff val="7414877"/>
            <a:satOff val="-7406"/>
            <a:lumOff val="3414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7414877"/>
              <a:satOff val="-7406"/>
              <a:lumOff val="34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343" tIns="330200" rIns="265343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600" b="1" kern="1200"/>
            <a:t>Metoda:</a:t>
          </a:r>
          <a:r>
            <a:rPr lang="hr-HR" sz="2600" kern="1200"/>
            <a:t> anonimna online anketa</a:t>
          </a:r>
          <a:endParaRPr lang="en-US" sz="2600" kern="1200"/>
        </a:p>
      </dsp:txBody>
      <dsp:txXfrm>
        <a:off x="7487513" y="1420769"/>
        <a:ext cx="3403415" cy="2243320"/>
      </dsp:txXfrm>
    </dsp:sp>
    <dsp:sp modelId="{7E207FC8-3014-4EA0-A3FC-C03692AC9B26}">
      <dsp:nvSpPr>
        <dsp:cNvPr id="0" name=""/>
        <dsp:cNvSpPr/>
      </dsp:nvSpPr>
      <dsp:spPr>
        <a:xfrm>
          <a:off x="8628391" y="373886"/>
          <a:ext cx="1121660" cy="1121660"/>
        </a:xfrm>
        <a:prstGeom prst="ellipse">
          <a:avLst/>
        </a:prstGeom>
        <a:solidFill>
          <a:schemeClr val="accent2">
            <a:hueOff val="5657678"/>
            <a:satOff val="-21310"/>
            <a:lumOff val="17882"/>
            <a:alphaOff val="0"/>
          </a:schemeClr>
        </a:solidFill>
        <a:ln w="12700" cap="flat" cmpd="sng" algn="ctr">
          <a:solidFill>
            <a:schemeClr val="accent2">
              <a:hueOff val="5657678"/>
              <a:satOff val="-21310"/>
              <a:lumOff val="1788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449" tIns="12700" rIns="87449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8792654" y="538149"/>
        <a:ext cx="793134" cy="793134"/>
      </dsp:txXfrm>
    </dsp:sp>
    <dsp:sp modelId="{1BEDE212-3FC1-46EE-B7E0-BA94683181FE}">
      <dsp:nvSpPr>
        <dsp:cNvPr id="0" name=""/>
        <dsp:cNvSpPr/>
      </dsp:nvSpPr>
      <dsp:spPr>
        <a:xfrm>
          <a:off x="7487513" y="3738796"/>
          <a:ext cx="3403415" cy="72"/>
        </a:xfrm>
        <a:prstGeom prst="rect">
          <a:avLst/>
        </a:prstGeom>
        <a:solidFill>
          <a:schemeClr val="accent2">
            <a:hueOff val="7072097"/>
            <a:satOff val="-26638"/>
            <a:lumOff val="22353"/>
            <a:alphaOff val="0"/>
          </a:schemeClr>
        </a:solidFill>
        <a:ln w="12700" cap="flat" cmpd="sng" algn="ctr">
          <a:solidFill>
            <a:schemeClr val="accent2">
              <a:hueOff val="7072097"/>
              <a:satOff val="-26638"/>
              <a:lumOff val="22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5F60A4-58E0-47FB-9EEF-80F6C9581FDC}">
      <dsp:nvSpPr>
        <dsp:cNvPr id="0" name=""/>
        <dsp:cNvSpPr/>
      </dsp:nvSpPr>
      <dsp:spPr>
        <a:xfrm>
          <a:off x="2976" y="269200"/>
          <a:ext cx="2190761" cy="3066982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119" tIns="0" rIns="204119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 err="1">
              <a:latin typeface="Arial" panose="020B0604020202020204" pitchFamily="34" charset="0"/>
              <a:cs typeface="Arial" panose="020B0604020202020204" pitchFamily="34" charset="0"/>
            </a:rPr>
            <a:t>Zadovoljstvo</a:t>
          </a:r>
          <a:r>
            <a:rPr lang="it-IT" sz="2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it-IT" sz="2400" kern="1200" dirty="0" err="1">
              <a:latin typeface="Arial" panose="020B0604020202020204" pitchFamily="34" charset="0"/>
              <a:cs typeface="Arial" panose="020B0604020202020204" pitchFamily="34" charset="0"/>
            </a:rPr>
            <a:t>nastavom</a:t>
          </a:r>
          <a:r>
            <a:rPr lang="it-IT" sz="2400" kern="1200" dirty="0">
              <a:latin typeface="Arial" panose="020B0604020202020204" pitchFamily="34" charset="0"/>
              <a:cs typeface="Arial" panose="020B0604020202020204" pitchFamily="34" charset="0"/>
            </a:rPr>
            <a:t> i </a:t>
          </a:r>
          <a:r>
            <a:rPr lang="it-IT" sz="2400" kern="1200" dirty="0" err="1">
              <a:latin typeface="Arial" panose="020B0604020202020204" pitchFamily="34" charset="0"/>
              <a:cs typeface="Arial" panose="020B0604020202020204" pitchFamily="34" charset="0"/>
            </a:rPr>
            <a:t>profesorima</a:t>
          </a:r>
          <a:endParaRPr lang="en-US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76" y="1495993"/>
        <a:ext cx="2190761" cy="1840189"/>
      </dsp:txXfrm>
    </dsp:sp>
    <dsp:sp modelId="{27BA6D67-8F79-41E7-A480-7763EC402304}">
      <dsp:nvSpPr>
        <dsp:cNvPr id="0" name=""/>
        <dsp:cNvSpPr/>
      </dsp:nvSpPr>
      <dsp:spPr>
        <a:xfrm>
          <a:off x="65135" y="562825"/>
          <a:ext cx="2066443" cy="99189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119" tIns="165100" rIns="204119" bIns="16510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01</a:t>
          </a:r>
        </a:p>
      </dsp:txBody>
      <dsp:txXfrm>
        <a:off x="65135" y="562825"/>
        <a:ext cx="2066443" cy="991893"/>
      </dsp:txXfrm>
    </dsp:sp>
    <dsp:sp modelId="{1E026370-F1CE-4D2C-B148-81EE4E4CD71C}">
      <dsp:nvSpPr>
        <dsp:cNvPr id="0" name=""/>
        <dsp:cNvSpPr/>
      </dsp:nvSpPr>
      <dsp:spPr>
        <a:xfrm>
          <a:off x="2359053" y="269200"/>
          <a:ext cx="2066443" cy="3083547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119" tIns="0" rIns="204119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 dirty="0">
              <a:latin typeface="Arial" panose="020B0604020202020204" pitchFamily="34" charset="0"/>
              <a:cs typeface="Arial" panose="020B0604020202020204" pitchFamily="34" charset="0"/>
            </a:rPr>
            <a:t>Efikasnost obrazovnog programa</a:t>
          </a:r>
          <a:endParaRPr lang="en-US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59053" y="1502619"/>
        <a:ext cx="2066443" cy="1850128"/>
      </dsp:txXfrm>
    </dsp:sp>
    <dsp:sp modelId="{99BD1760-A77F-417E-840C-DCF827F5CFA2}">
      <dsp:nvSpPr>
        <dsp:cNvPr id="0" name=""/>
        <dsp:cNvSpPr/>
      </dsp:nvSpPr>
      <dsp:spPr>
        <a:xfrm>
          <a:off x="2359053" y="571108"/>
          <a:ext cx="2066443" cy="99189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119" tIns="165100" rIns="204119" bIns="16510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02</a:t>
          </a:r>
        </a:p>
      </dsp:txBody>
      <dsp:txXfrm>
        <a:off x="2359053" y="571108"/>
        <a:ext cx="2066443" cy="991893"/>
      </dsp:txXfrm>
    </dsp:sp>
    <dsp:sp modelId="{EFC70CD6-0800-4EB8-81E3-C4BC738EF6F0}">
      <dsp:nvSpPr>
        <dsp:cNvPr id="0" name=""/>
        <dsp:cNvSpPr/>
      </dsp:nvSpPr>
      <dsp:spPr>
        <a:xfrm>
          <a:off x="4590812" y="229425"/>
          <a:ext cx="2213202" cy="3200466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119" tIns="0" rIns="204119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 dirty="0">
              <a:latin typeface="Arial" panose="020B0604020202020204" pitchFamily="34" charset="0"/>
              <a:cs typeface="Arial" panose="020B0604020202020204" pitchFamily="34" charset="0"/>
            </a:rPr>
            <a:t>Organizacija škole i komunikacija</a:t>
          </a:r>
          <a:endParaRPr lang="en-US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90812" y="1509612"/>
        <a:ext cx="2213202" cy="1920280"/>
      </dsp:txXfrm>
    </dsp:sp>
    <dsp:sp modelId="{9F92B1CE-8F9D-4316-9E4B-45984C6431B2}">
      <dsp:nvSpPr>
        <dsp:cNvPr id="0" name=""/>
        <dsp:cNvSpPr/>
      </dsp:nvSpPr>
      <dsp:spPr>
        <a:xfrm>
          <a:off x="4664192" y="629567"/>
          <a:ext cx="2066443" cy="99189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119" tIns="165100" rIns="204119" bIns="16510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03</a:t>
          </a:r>
        </a:p>
      </dsp:txBody>
      <dsp:txXfrm>
        <a:off x="4664192" y="629567"/>
        <a:ext cx="2066443" cy="991893"/>
      </dsp:txXfrm>
    </dsp:sp>
    <dsp:sp modelId="{D190E443-CCC6-4246-BF4A-81FF10B84280}">
      <dsp:nvSpPr>
        <dsp:cNvPr id="0" name=""/>
        <dsp:cNvSpPr/>
      </dsp:nvSpPr>
      <dsp:spPr>
        <a:xfrm>
          <a:off x="6990821" y="229425"/>
          <a:ext cx="2066443" cy="3157344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119" tIns="0" rIns="204119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 dirty="0">
              <a:latin typeface="Arial" panose="020B0604020202020204" pitchFamily="34" charset="0"/>
              <a:cs typeface="Arial" panose="020B0604020202020204" pitchFamily="34" charset="0"/>
            </a:rPr>
            <a:t>Psihološka i akademska podrška</a:t>
          </a:r>
          <a:endParaRPr lang="en-US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990821" y="1492363"/>
        <a:ext cx="2066443" cy="1894406"/>
      </dsp:txXfrm>
    </dsp:sp>
    <dsp:sp modelId="{7F08B771-AE3E-4EEB-93CC-B76C23BE07B5}">
      <dsp:nvSpPr>
        <dsp:cNvPr id="0" name=""/>
        <dsp:cNvSpPr/>
      </dsp:nvSpPr>
      <dsp:spPr>
        <a:xfrm>
          <a:off x="6969330" y="608006"/>
          <a:ext cx="2066443" cy="99189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119" tIns="165100" rIns="204119" bIns="16510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04</a:t>
          </a:r>
          <a:endParaRPr lang="en-US" sz="4800" kern="1200" dirty="0"/>
        </a:p>
      </dsp:txBody>
      <dsp:txXfrm>
        <a:off x="6969330" y="608006"/>
        <a:ext cx="2066443" cy="991893"/>
      </dsp:txXfrm>
    </dsp:sp>
    <dsp:sp modelId="{450E68C3-26BD-499D-A9D8-59102B3821E6}">
      <dsp:nvSpPr>
        <dsp:cNvPr id="0" name=""/>
        <dsp:cNvSpPr/>
      </dsp:nvSpPr>
      <dsp:spPr>
        <a:xfrm>
          <a:off x="9204067" y="229351"/>
          <a:ext cx="2066443" cy="3197590"/>
        </a:xfrm>
        <a:prstGeom prst="rect">
          <a:avLst/>
        </a:prstGeom>
        <a:solidFill>
          <a:schemeClr val="accent5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119" tIns="0" rIns="204119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 dirty="0">
              <a:latin typeface="Arial" panose="020B0604020202020204" pitchFamily="34" charset="0"/>
              <a:cs typeface="Arial" panose="020B0604020202020204" pitchFamily="34" charset="0"/>
            </a:rPr>
            <a:t>Opće zadovoljstvo školom</a:t>
          </a:r>
          <a:endParaRPr lang="en-US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204067" y="1508387"/>
        <a:ext cx="2066443" cy="1918554"/>
      </dsp:txXfrm>
    </dsp:sp>
    <dsp:sp modelId="{2FB0E7CA-1A9A-4180-9782-303E83CF5F5E}">
      <dsp:nvSpPr>
        <dsp:cNvPr id="0" name=""/>
        <dsp:cNvSpPr/>
      </dsp:nvSpPr>
      <dsp:spPr>
        <a:xfrm>
          <a:off x="9201090" y="628129"/>
          <a:ext cx="2066443" cy="99189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119" tIns="165100" rIns="204119" bIns="16510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05</a:t>
          </a:r>
        </a:p>
      </dsp:txBody>
      <dsp:txXfrm>
        <a:off x="9201090" y="628129"/>
        <a:ext cx="2066443" cy="99189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9CC631-A4FB-444F-BCE5-B38FB23C2902}">
      <dsp:nvSpPr>
        <dsp:cNvPr id="0" name=""/>
        <dsp:cNvSpPr/>
      </dsp:nvSpPr>
      <dsp:spPr>
        <a:xfrm>
          <a:off x="3036" y="588264"/>
          <a:ext cx="2408634" cy="144518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2400" b="1" i="0" kern="1200" baseline="0">
              <a:latin typeface="Arial" panose="020B0604020202020204" pitchFamily="34" charset="0"/>
              <a:cs typeface="Arial" panose="020B0604020202020204" pitchFamily="34" charset="0"/>
            </a:rPr>
            <a:t>Opće zadovoljstvo školom</a:t>
          </a:r>
          <a:endParaRPr lang="en-US" sz="2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36" y="588264"/>
        <a:ext cx="2408634" cy="1445180"/>
      </dsp:txXfrm>
    </dsp:sp>
    <dsp:sp modelId="{4B2F1EAF-1EB0-45BA-8252-5501A8554E61}">
      <dsp:nvSpPr>
        <dsp:cNvPr id="0" name=""/>
        <dsp:cNvSpPr/>
      </dsp:nvSpPr>
      <dsp:spPr>
        <a:xfrm>
          <a:off x="2652533" y="588264"/>
          <a:ext cx="2408634" cy="144518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2400" b="1" i="0" kern="1200" baseline="0"/>
            <a:t>Kvaliteta nastave i osoblja</a:t>
          </a:r>
          <a:endParaRPr lang="en-US" sz="2400" kern="1200"/>
        </a:p>
      </dsp:txBody>
      <dsp:txXfrm>
        <a:off x="2652533" y="588264"/>
        <a:ext cx="2408634" cy="1445180"/>
      </dsp:txXfrm>
    </dsp:sp>
    <dsp:sp modelId="{B1BE2850-F0A2-4F9E-A710-1659D34DAF23}">
      <dsp:nvSpPr>
        <dsp:cNvPr id="0" name=""/>
        <dsp:cNvSpPr/>
      </dsp:nvSpPr>
      <dsp:spPr>
        <a:xfrm>
          <a:off x="5302031" y="588264"/>
          <a:ext cx="2408634" cy="144518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2400" b="1" i="0" kern="1200" baseline="0"/>
            <a:t>Podrška i resursi</a:t>
          </a:r>
          <a:endParaRPr lang="en-US" sz="2400" kern="1200"/>
        </a:p>
      </dsp:txBody>
      <dsp:txXfrm>
        <a:off x="5302031" y="588264"/>
        <a:ext cx="2408634" cy="1445180"/>
      </dsp:txXfrm>
    </dsp:sp>
    <dsp:sp modelId="{1D15CC5E-98C2-4BC7-B69A-95B8B7679F4A}">
      <dsp:nvSpPr>
        <dsp:cNvPr id="0" name=""/>
        <dsp:cNvSpPr/>
      </dsp:nvSpPr>
      <dsp:spPr>
        <a:xfrm>
          <a:off x="7951529" y="588264"/>
          <a:ext cx="2408634" cy="144518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2400" b="1" i="0" kern="1200" baseline="0"/>
            <a:t>Kurikulum i obrazovni program</a:t>
          </a:r>
          <a:endParaRPr lang="en-US" sz="2400" kern="1200"/>
        </a:p>
      </dsp:txBody>
      <dsp:txXfrm>
        <a:off x="7951529" y="588264"/>
        <a:ext cx="2408634" cy="1445180"/>
      </dsp:txXfrm>
    </dsp:sp>
    <dsp:sp modelId="{C00E685B-EFC4-4B0F-B0B4-EF83BF5FAF74}">
      <dsp:nvSpPr>
        <dsp:cNvPr id="0" name=""/>
        <dsp:cNvSpPr/>
      </dsp:nvSpPr>
      <dsp:spPr>
        <a:xfrm>
          <a:off x="3036" y="2274308"/>
          <a:ext cx="2408634" cy="144518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2400" b="1" i="0" kern="1200" baseline="0"/>
            <a:t>Tehnička oprema i pristup informacijama</a:t>
          </a:r>
          <a:endParaRPr lang="en-US" sz="2400" kern="1200"/>
        </a:p>
      </dsp:txBody>
      <dsp:txXfrm>
        <a:off x="3036" y="2274308"/>
        <a:ext cx="2408634" cy="1445180"/>
      </dsp:txXfrm>
    </dsp:sp>
    <dsp:sp modelId="{1AC8751A-31F6-47D5-A28D-3592FC56DFE6}">
      <dsp:nvSpPr>
        <dsp:cNvPr id="0" name=""/>
        <dsp:cNvSpPr/>
      </dsp:nvSpPr>
      <dsp:spPr>
        <a:xfrm>
          <a:off x="2652533" y="2274308"/>
          <a:ext cx="2408634" cy="144518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2400" b="1" i="0" kern="1200" baseline="0"/>
            <a:t>Sigurnost</a:t>
          </a:r>
          <a:endParaRPr lang="en-US" sz="2400" kern="1200"/>
        </a:p>
      </dsp:txBody>
      <dsp:txXfrm>
        <a:off x="2652533" y="2274308"/>
        <a:ext cx="2408634" cy="1445180"/>
      </dsp:txXfrm>
    </dsp:sp>
    <dsp:sp modelId="{E55FF1F1-50A3-4DB4-9CE3-2DCE98B48D78}">
      <dsp:nvSpPr>
        <dsp:cNvPr id="0" name=""/>
        <dsp:cNvSpPr/>
      </dsp:nvSpPr>
      <dsp:spPr>
        <a:xfrm>
          <a:off x="5302031" y="2274308"/>
          <a:ext cx="2408634" cy="144518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2400" b="1" i="0" kern="1200" baseline="0"/>
            <a:t>Izvannastavne aktivnosti</a:t>
          </a:r>
          <a:endParaRPr lang="en-US" sz="2400" kern="1200"/>
        </a:p>
      </dsp:txBody>
      <dsp:txXfrm>
        <a:off x="5302031" y="2274308"/>
        <a:ext cx="2408634" cy="1445180"/>
      </dsp:txXfrm>
    </dsp:sp>
    <dsp:sp modelId="{1BF65C40-41B8-4DF1-B247-40DCD3D4A73C}">
      <dsp:nvSpPr>
        <dsp:cNvPr id="0" name=""/>
        <dsp:cNvSpPr/>
      </dsp:nvSpPr>
      <dsp:spPr>
        <a:xfrm>
          <a:off x="7951529" y="2274308"/>
          <a:ext cx="2408634" cy="144518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2400" b="1" i="0" kern="1200" baseline="0"/>
            <a:t>Otvoreni komentari i prijedlozi</a:t>
          </a:r>
          <a:endParaRPr lang="en-US" sz="2400" kern="1200"/>
        </a:p>
      </dsp:txBody>
      <dsp:txXfrm>
        <a:off x="7951529" y="2274308"/>
        <a:ext cx="2408634" cy="14451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43486A-6727-4859-8004-F0C004BF82A4}">
      <dsp:nvSpPr>
        <dsp:cNvPr id="0" name=""/>
        <dsp:cNvSpPr/>
      </dsp:nvSpPr>
      <dsp:spPr>
        <a:xfrm>
          <a:off x="1329" y="55215"/>
          <a:ext cx="4666401" cy="29631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9CB2E1-C16C-4FA1-B8B4-8234F55DF7E7}">
      <dsp:nvSpPr>
        <dsp:cNvPr id="0" name=""/>
        <dsp:cNvSpPr/>
      </dsp:nvSpPr>
      <dsp:spPr>
        <a:xfrm>
          <a:off x="519818" y="547779"/>
          <a:ext cx="4666401" cy="29631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100" b="1" kern="1200"/>
            <a:t>Prosječna ocjena ukupnog iskustva:</a:t>
          </a:r>
          <a:r>
            <a:rPr lang="hr-HR" sz="3100" kern="1200"/>
            <a:t> računamo iz skale od 1 do 5.</a:t>
          </a:r>
          <a:endParaRPr lang="en-US" sz="3100" kern="1200"/>
        </a:p>
      </dsp:txBody>
      <dsp:txXfrm>
        <a:off x="606606" y="634567"/>
        <a:ext cx="4492825" cy="2789588"/>
      </dsp:txXfrm>
    </dsp:sp>
    <dsp:sp modelId="{D7028C57-3768-4262-A9E2-687EE080DAD1}">
      <dsp:nvSpPr>
        <dsp:cNvPr id="0" name=""/>
        <dsp:cNvSpPr/>
      </dsp:nvSpPr>
      <dsp:spPr>
        <a:xfrm>
          <a:off x="5704708" y="55215"/>
          <a:ext cx="4666401" cy="29631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4379CE-D548-4BA2-BA3F-723557F7D84B}">
      <dsp:nvSpPr>
        <dsp:cNvPr id="0" name=""/>
        <dsp:cNvSpPr/>
      </dsp:nvSpPr>
      <dsp:spPr>
        <a:xfrm>
          <a:off x="6223197" y="547779"/>
          <a:ext cx="4666401" cy="29631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100" kern="1200"/>
            <a:t>Ocjene su bile raznolike, ali većina učenika ocijenila školu s </a:t>
          </a:r>
          <a:r>
            <a:rPr lang="hr-HR" sz="3100" b="1" kern="1200"/>
            <a:t>4 ili 5</a:t>
          </a:r>
          <a:r>
            <a:rPr lang="hr-HR" sz="3100" kern="1200"/>
            <a:t>, što upućuje na </a:t>
          </a:r>
          <a:r>
            <a:rPr lang="hr-HR" sz="3100" b="1" kern="1200"/>
            <a:t>pozitivno opće zadovoljstvo</a:t>
          </a:r>
          <a:r>
            <a:rPr lang="hr-HR" sz="3100" kern="1200"/>
            <a:t>.</a:t>
          </a:r>
          <a:endParaRPr lang="en-US" sz="3100" kern="1200"/>
        </a:p>
      </dsp:txBody>
      <dsp:txXfrm>
        <a:off x="6309985" y="634567"/>
        <a:ext cx="4492825" cy="278958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9C6F1A-8916-435C-9CAE-B15906EB98D3}">
      <dsp:nvSpPr>
        <dsp:cNvPr id="0" name=""/>
        <dsp:cNvSpPr/>
      </dsp:nvSpPr>
      <dsp:spPr>
        <a:xfrm>
          <a:off x="3190" y="340759"/>
          <a:ext cx="2531290" cy="3916472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7349" tIns="330200" rIns="197349" bIns="330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b="1" kern="1200" dirty="0">
              <a:latin typeface="Arial" panose="020B0604020202020204" pitchFamily="34" charset="0"/>
              <a:cs typeface="Arial" panose="020B0604020202020204" pitchFamily="34" charset="0"/>
            </a:rPr>
            <a:t>Školska komunikacija je pravedna i učinkovita</a:t>
          </a:r>
          <a:r>
            <a:rPr lang="hr-HR" sz="2000" kern="1200" dirty="0">
              <a:latin typeface="Arial" panose="020B0604020202020204" pitchFamily="34" charset="0"/>
              <a:cs typeface="Arial" panose="020B0604020202020204" pitchFamily="34" charset="0"/>
            </a:rPr>
            <a:t> – većina odgovora je 4 ili 5.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90" y="1829019"/>
        <a:ext cx="2531290" cy="2349883"/>
      </dsp:txXfrm>
    </dsp:sp>
    <dsp:sp modelId="{3FB49CB9-8147-43E2-B954-2B627346D8CA}">
      <dsp:nvSpPr>
        <dsp:cNvPr id="0" name=""/>
        <dsp:cNvSpPr/>
      </dsp:nvSpPr>
      <dsp:spPr>
        <a:xfrm>
          <a:off x="737264" y="881473"/>
          <a:ext cx="1063141" cy="106314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887" tIns="12700" rIns="82887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892957" y="1037166"/>
        <a:ext cx="751755" cy="751755"/>
      </dsp:txXfrm>
    </dsp:sp>
    <dsp:sp modelId="{9C030147-AE2B-46E4-9928-5E419BD028ED}">
      <dsp:nvSpPr>
        <dsp:cNvPr id="0" name=""/>
        <dsp:cNvSpPr/>
      </dsp:nvSpPr>
      <dsp:spPr>
        <a:xfrm>
          <a:off x="3190" y="4070827"/>
          <a:ext cx="2531290" cy="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3294CD-9C4A-4A94-99B8-851BDE633CF2}">
      <dsp:nvSpPr>
        <dsp:cNvPr id="0" name=""/>
        <dsp:cNvSpPr/>
      </dsp:nvSpPr>
      <dsp:spPr>
        <a:xfrm>
          <a:off x="2787609" y="340759"/>
          <a:ext cx="2531290" cy="397654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7349" tIns="330200" rIns="197349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b="1" kern="1200" dirty="0"/>
            <a:t>Osjećaj poštovanja i podrške od strane osoblja</a:t>
          </a:r>
          <a:r>
            <a:rPr lang="hr-HR" sz="2400" kern="1200" dirty="0"/>
            <a:t> – visoke ocjene (4–5).</a:t>
          </a:r>
          <a:endParaRPr lang="en-US" sz="2400" kern="1200" dirty="0"/>
        </a:p>
      </dsp:txBody>
      <dsp:txXfrm>
        <a:off x="2787609" y="1851845"/>
        <a:ext cx="2531290" cy="2385924"/>
      </dsp:txXfrm>
    </dsp:sp>
    <dsp:sp modelId="{43AA34AE-ABBA-4E31-8AC0-9E830E8252A3}">
      <dsp:nvSpPr>
        <dsp:cNvPr id="0" name=""/>
        <dsp:cNvSpPr/>
      </dsp:nvSpPr>
      <dsp:spPr>
        <a:xfrm>
          <a:off x="3521683" y="911507"/>
          <a:ext cx="1063141" cy="106314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887" tIns="12700" rIns="82887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3677376" y="1067200"/>
        <a:ext cx="751755" cy="751755"/>
      </dsp:txXfrm>
    </dsp:sp>
    <dsp:sp modelId="{C789FCBC-593C-4433-AEF9-CCAE1E9BA300}">
      <dsp:nvSpPr>
        <dsp:cNvPr id="0" name=""/>
        <dsp:cNvSpPr/>
      </dsp:nvSpPr>
      <dsp:spPr>
        <a:xfrm>
          <a:off x="2787609" y="4100177"/>
          <a:ext cx="2531290" cy="144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0C2786-B8D3-4ADD-AD0B-9E6405B66DE4}">
      <dsp:nvSpPr>
        <dsp:cNvPr id="0" name=""/>
        <dsp:cNvSpPr/>
      </dsp:nvSpPr>
      <dsp:spPr>
        <a:xfrm>
          <a:off x="5572029" y="340759"/>
          <a:ext cx="2531290" cy="3948048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7349" tIns="330200" rIns="197349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b="1" kern="1200" dirty="0"/>
            <a:t>Zadovoljenje obrazovnih potreba</a:t>
          </a:r>
          <a:r>
            <a:rPr lang="hr-HR" sz="2400" kern="1200" dirty="0"/>
            <a:t> – učenici se većinom slažu (ocjene 4 i 5).</a:t>
          </a:r>
          <a:endParaRPr lang="en-US" sz="2400" kern="1200" dirty="0"/>
        </a:p>
      </dsp:txBody>
      <dsp:txXfrm>
        <a:off x="5572029" y="1841018"/>
        <a:ext cx="2531290" cy="2368828"/>
      </dsp:txXfrm>
    </dsp:sp>
    <dsp:sp modelId="{3711DF41-EB57-41FD-A641-BA2C93759345}">
      <dsp:nvSpPr>
        <dsp:cNvPr id="0" name=""/>
        <dsp:cNvSpPr/>
      </dsp:nvSpPr>
      <dsp:spPr>
        <a:xfrm>
          <a:off x="6306103" y="897261"/>
          <a:ext cx="1063141" cy="1063141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887" tIns="12700" rIns="82887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6461796" y="1052954"/>
        <a:ext cx="751755" cy="751755"/>
      </dsp:txXfrm>
    </dsp:sp>
    <dsp:sp modelId="{6A4FCE6A-C8BC-4C28-B84A-03751CE6D8A2}">
      <dsp:nvSpPr>
        <dsp:cNvPr id="0" name=""/>
        <dsp:cNvSpPr/>
      </dsp:nvSpPr>
      <dsp:spPr>
        <a:xfrm>
          <a:off x="5572029" y="4086614"/>
          <a:ext cx="2531290" cy="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1523E6-6569-49C4-9EBA-93701FC6CC8A}">
      <dsp:nvSpPr>
        <dsp:cNvPr id="0" name=""/>
        <dsp:cNvSpPr/>
      </dsp:nvSpPr>
      <dsp:spPr>
        <a:xfrm>
          <a:off x="8356448" y="340759"/>
          <a:ext cx="2531290" cy="3951556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7349" tIns="330200" rIns="197349" bIns="33020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b="1" kern="1200" dirty="0">
              <a:latin typeface="Arial" panose="020B0604020202020204" pitchFamily="34" charset="0"/>
              <a:cs typeface="Arial" panose="020B0604020202020204" pitchFamily="34" charset="0"/>
            </a:rPr>
            <a:t>Osjećaj zajedništva u školi</a:t>
          </a:r>
          <a:r>
            <a:rPr lang="hr-HR" sz="1900" kern="1200" dirty="0">
              <a:latin typeface="Arial" panose="020B0604020202020204" pitchFamily="34" charset="0"/>
              <a:cs typeface="Arial" panose="020B0604020202020204" pitchFamily="34" charset="0"/>
            </a:rPr>
            <a:t> – nešto šareniji odgovori, ali prevladava pozitivan ton.</a:t>
          </a:r>
          <a:endParaRPr lang="en-US" sz="1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356448" y="1842351"/>
        <a:ext cx="2531290" cy="2370933"/>
      </dsp:txXfrm>
    </dsp:sp>
    <dsp:sp modelId="{83585904-85ED-4FDD-8395-A29254BA5A57}">
      <dsp:nvSpPr>
        <dsp:cNvPr id="0" name=""/>
        <dsp:cNvSpPr/>
      </dsp:nvSpPr>
      <dsp:spPr>
        <a:xfrm>
          <a:off x="9090522" y="899015"/>
          <a:ext cx="1063141" cy="106314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887" tIns="12700" rIns="82887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4</a:t>
          </a:r>
        </a:p>
      </dsp:txBody>
      <dsp:txXfrm>
        <a:off x="9246215" y="1054708"/>
        <a:ext cx="751755" cy="751755"/>
      </dsp:txXfrm>
    </dsp:sp>
    <dsp:sp modelId="{1610D04C-B3C8-4826-9162-EA10EC19B49E}">
      <dsp:nvSpPr>
        <dsp:cNvPr id="0" name=""/>
        <dsp:cNvSpPr/>
      </dsp:nvSpPr>
      <dsp:spPr>
        <a:xfrm>
          <a:off x="8356448" y="4088369"/>
          <a:ext cx="2531290" cy="7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6A616-E1D9-4149-9F01-CF932C33CB48}">
      <dsp:nvSpPr>
        <dsp:cNvPr id="0" name=""/>
        <dsp:cNvSpPr/>
      </dsp:nvSpPr>
      <dsp:spPr>
        <a:xfrm>
          <a:off x="132878" y="0"/>
          <a:ext cx="8421008" cy="5200850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0496BC-435F-485B-A0A9-072ED37A0B22}">
      <dsp:nvSpPr>
        <dsp:cNvPr id="0" name=""/>
        <dsp:cNvSpPr/>
      </dsp:nvSpPr>
      <dsp:spPr>
        <a:xfrm>
          <a:off x="228605" y="203550"/>
          <a:ext cx="3882954" cy="221728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b="1" kern="1200" dirty="0">
              <a:latin typeface="Arial" panose="020B0604020202020204" pitchFamily="34" charset="0"/>
              <a:cs typeface="Arial" panose="020B0604020202020204" pitchFamily="34" charset="0"/>
            </a:rPr>
            <a:t>Na pitanje : Je li kurikulum relevantan za buduće ciljeve?</a:t>
          </a:r>
          <a:endParaRPr lang="en-US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6844" y="311789"/>
        <a:ext cx="3666476" cy="2000810"/>
      </dsp:txXfrm>
    </dsp:sp>
    <dsp:sp modelId="{4B7E7604-0703-4232-BB72-910A2DD4F868}">
      <dsp:nvSpPr>
        <dsp:cNvPr id="0" name=""/>
        <dsp:cNvSpPr/>
      </dsp:nvSpPr>
      <dsp:spPr>
        <a:xfrm>
          <a:off x="4421395" y="217936"/>
          <a:ext cx="3782536" cy="234221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 dirty="0">
              <a:latin typeface="Arial" panose="020B0604020202020204" pitchFamily="34" charset="0"/>
              <a:cs typeface="Arial" panose="020B0604020202020204" pitchFamily="34" charset="0"/>
            </a:rPr>
            <a:t>Odgovori su mješoviti odgovori – dio učenika kaže </a:t>
          </a:r>
          <a:r>
            <a:rPr lang="hr-HR" sz="2400" b="1" kern="1200" dirty="0">
              <a:latin typeface="Arial" panose="020B0604020202020204" pitchFamily="34" charset="0"/>
              <a:cs typeface="Arial" panose="020B0604020202020204" pitchFamily="34" charset="0"/>
            </a:rPr>
            <a:t>da</a:t>
          </a:r>
          <a:r>
            <a:rPr lang="hr-HR" sz="2400" kern="1200" dirty="0">
              <a:latin typeface="Arial" panose="020B0604020202020204" pitchFamily="34" charset="0"/>
              <a:cs typeface="Arial" panose="020B0604020202020204" pitchFamily="34" charset="0"/>
            </a:rPr>
            <a:t>, dio je </a:t>
          </a:r>
          <a:r>
            <a:rPr lang="hr-HR" sz="2400" b="1" kern="1200" dirty="0">
              <a:latin typeface="Arial" panose="020B0604020202020204" pitchFamily="34" charset="0"/>
              <a:cs typeface="Arial" panose="020B0604020202020204" pitchFamily="34" charset="0"/>
            </a:rPr>
            <a:t>neodlučan</a:t>
          </a:r>
          <a:r>
            <a:rPr lang="hr-HR" sz="2000" kern="1200" dirty="0"/>
            <a:t>.</a:t>
          </a:r>
          <a:endParaRPr lang="en-US" sz="2000" kern="1200" dirty="0"/>
        </a:p>
      </dsp:txBody>
      <dsp:txXfrm>
        <a:off x="4535732" y="332273"/>
        <a:ext cx="3553862" cy="2113539"/>
      </dsp:txXfrm>
    </dsp:sp>
    <dsp:sp modelId="{AB8E1B83-00AD-49AB-86E2-1843140E54DF}">
      <dsp:nvSpPr>
        <dsp:cNvPr id="0" name=""/>
        <dsp:cNvSpPr/>
      </dsp:nvSpPr>
      <dsp:spPr>
        <a:xfrm>
          <a:off x="58662" y="2780426"/>
          <a:ext cx="4135507" cy="240664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b="1" kern="1200" dirty="0">
              <a:latin typeface="Arial" panose="020B0604020202020204" pitchFamily="34" charset="0"/>
              <a:cs typeface="Arial" panose="020B0604020202020204" pitchFamily="34" charset="0"/>
            </a:rPr>
            <a:t>Segmenti interesa</a:t>
          </a:r>
          <a:r>
            <a:rPr lang="hr-HR" sz="2400" kern="1200" dirty="0">
              <a:latin typeface="Arial" panose="020B0604020202020204" pitchFamily="34" charset="0"/>
              <a:cs typeface="Arial" panose="020B0604020202020204" pitchFamily="34" charset="0"/>
            </a:rPr>
            <a:t>: najzastupljeniji su </a:t>
          </a:r>
          <a:r>
            <a:rPr lang="hr-HR" sz="2400" i="1" kern="1200" dirty="0">
              <a:latin typeface="Arial" panose="020B0604020202020204" pitchFamily="34" charset="0"/>
              <a:cs typeface="Arial" panose="020B0604020202020204" pitchFamily="34" charset="0"/>
            </a:rPr>
            <a:t>humanističke znanosti</a:t>
          </a:r>
          <a:r>
            <a:rPr lang="hr-HR" sz="240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hr-HR" sz="2400" i="1" kern="1200" dirty="0">
              <a:latin typeface="Arial" panose="020B0604020202020204" pitchFamily="34" charset="0"/>
              <a:cs typeface="Arial" panose="020B0604020202020204" pitchFamily="34" charset="0"/>
            </a:rPr>
            <a:t>sport</a:t>
          </a:r>
          <a:r>
            <a:rPr lang="hr-HR" sz="240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hr-HR" sz="2400" i="1" kern="1200" dirty="0">
              <a:latin typeface="Arial" panose="020B0604020202020204" pitchFamily="34" charset="0"/>
              <a:cs typeface="Arial" panose="020B0604020202020204" pitchFamily="34" charset="0"/>
            </a:rPr>
            <a:t>društvene znanosti</a:t>
          </a:r>
          <a:r>
            <a:rPr lang="hr-HR" sz="1800" kern="1200" dirty="0"/>
            <a:t>.</a:t>
          </a:r>
          <a:endParaRPr lang="en-US" sz="1800" kern="1200" dirty="0"/>
        </a:p>
      </dsp:txBody>
      <dsp:txXfrm>
        <a:off x="176145" y="2897909"/>
        <a:ext cx="3900541" cy="2171675"/>
      </dsp:txXfrm>
    </dsp:sp>
    <dsp:sp modelId="{C71979AE-4547-456F-8C76-7E17E1D282FA}">
      <dsp:nvSpPr>
        <dsp:cNvPr id="0" name=""/>
        <dsp:cNvSpPr/>
      </dsp:nvSpPr>
      <dsp:spPr>
        <a:xfrm>
          <a:off x="4524008" y="2678645"/>
          <a:ext cx="3794623" cy="252220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 dirty="0">
              <a:latin typeface="Arial" panose="020B0604020202020204" pitchFamily="34" charset="0"/>
              <a:cs typeface="Arial" panose="020B0604020202020204" pitchFamily="34" charset="0"/>
            </a:rPr>
            <a:t>👉 </a:t>
          </a:r>
          <a:r>
            <a:rPr lang="hr-HR" sz="2400" b="1" kern="1200" dirty="0">
              <a:latin typeface="Arial" panose="020B0604020202020204" pitchFamily="34" charset="0"/>
              <a:cs typeface="Arial" panose="020B0604020202020204" pitchFamily="34" charset="0"/>
            </a:rPr>
            <a:t>Zaključak:</a:t>
          </a:r>
          <a:r>
            <a:rPr lang="hr-HR" sz="2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r-HR" sz="2400" b="1" i="1" kern="1200" dirty="0">
              <a:latin typeface="Arial" panose="020B0604020202020204" pitchFamily="34" charset="0"/>
              <a:cs typeface="Arial" panose="020B0604020202020204" pitchFamily="34" charset="0"/>
            </a:rPr>
            <a:t>Većina učenika vidi određenu relevantnost obrazovnog programa,  no navode prednost sadržaja prema interesima</a:t>
          </a:r>
          <a:r>
            <a:rPr lang="hr-HR" sz="1900" b="1" i="1" kern="1200" dirty="0"/>
            <a:t>.</a:t>
          </a:r>
          <a:endParaRPr lang="en-US" sz="1900" kern="1200" dirty="0"/>
        </a:p>
      </dsp:txBody>
      <dsp:txXfrm>
        <a:off x="4647132" y="2801769"/>
        <a:ext cx="3548375" cy="227595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AA7A34-1243-4455-A961-33FD8692C3E4}">
      <dsp:nvSpPr>
        <dsp:cNvPr id="0" name=""/>
        <dsp:cNvSpPr/>
      </dsp:nvSpPr>
      <dsp:spPr>
        <a:xfrm>
          <a:off x="0" y="0"/>
          <a:ext cx="9257289" cy="168249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500" kern="1200" dirty="0">
              <a:latin typeface="Arial" panose="020B0604020202020204" pitchFamily="34" charset="0"/>
              <a:cs typeface="Arial" panose="020B0604020202020204" pitchFamily="34" charset="0"/>
            </a:rPr>
            <a:t>Tehnička oprema i internet: ocjene su većinom 3–5, što ukazuje na zadovoljavajuće, ali ne izvrsno stanje.</a:t>
          </a:r>
          <a:endParaRPr lang="en-US" sz="2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278" y="49278"/>
        <a:ext cx="7518305" cy="1583934"/>
      </dsp:txXfrm>
    </dsp:sp>
    <dsp:sp modelId="{27EBB7A8-B0FC-4CCB-888D-B52977FC3669}">
      <dsp:nvSpPr>
        <dsp:cNvPr id="0" name=""/>
        <dsp:cNvSpPr/>
      </dsp:nvSpPr>
      <dsp:spPr>
        <a:xfrm>
          <a:off x="1633639" y="2056377"/>
          <a:ext cx="9257289" cy="1682490"/>
        </a:xfrm>
        <a:prstGeom prst="roundRect">
          <a:avLst>
            <a:gd name="adj" fmla="val 10000"/>
          </a:avLst>
        </a:prstGeom>
        <a:solidFill>
          <a:schemeClr val="accent2">
            <a:hueOff val="7072097"/>
            <a:satOff val="-26638"/>
            <a:lumOff val="2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500" kern="1200" dirty="0">
              <a:latin typeface="Arial" panose="020B0604020202020204" pitchFamily="34" charset="0"/>
              <a:cs typeface="Arial" panose="020B0604020202020204" pitchFamily="34" charset="0"/>
            </a:rPr>
            <a:t>Pristup informacijama (najave, rasporedi itd.): većina kaže "iznimno lako", što je vrlo pozitivan pokazatelj – </a:t>
          </a:r>
          <a:r>
            <a:rPr lang="hr-HR" sz="2500" b="1" kern="1200" dirty="0">
              <a:latin typeface="Arial" panose="020B0604020202020204" pitchFamily="34" charset="0"/>
              <a:cs typeface="Arial" panose="020B0604020202020204" pitchFamily="34" charset="0"/>
            </a:rPr>
            <a:t>ranija najava rasporeda sati – FIKSNI RASPORED STI</a:t>
          </a:r>
          <a:endParaRPr lang="en-US" sz="25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82917" y="2105655"/>
        <a:ext cx="6431475" cy="1583934"/>
      </dsp:txXfrm>
    </dsp:sp>
    <dsp:sp modelId="{3FFBCB68-88FA-4AEA-8FF2-3B740706D75E}">
      <dsp:nvSpPr>
        <dsp:cNvPr id="0" name=""/>
        <dsp:cNvSpPr/>
      </dsp:nvSpPr>
      <dsp:spPr>
        <a:xfrm>
          <a:off x="8163670" y="1322624"/>
          <a:ext cx="1093618" cy="109361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409734" y="1322624"/>
        <a:ext cx="601490" cy="82294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434E6E-57C6-4BB6-A6B9-F63361EB98AA}">
      <dsp:nvSpPr>
        <dsp:cNvPr id="0" name=""/>
        <dsp:cNvSpPr/>
      </dsp:nvSpPr>
      <dsp:spPr>
        <a:xfrm>
          <a:off x="0" y="0"/>
          <a:ext cx="6758247" cy="108378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b="1" kern="1200" dirty="0">
              <a:latin typeface="Arial" panose="020B0604020202020204" pitchFamily="34" charset="0"/>
              <a:cs typeface="Arial" panose="020B0604020202020204" pitchFamily="34" charset="0"/>
            </a:rPr>
            <a:t>Obrazovni resursi (knjižnica, kabinetska oprema)</a:t>
          </a:r>
          <a:r>
            <a:rPr lang="hr-HR" sz="2200" kern="1200" dirty="0">
              <a:latin typeface="Arial" panose="020B0604020202020204" pitchFamily="34" charset="0"/>
              <a:cs typeface="Arial" panose="020B0604020202020204" pitchFamily="34" charset="0"/>
            </a:rPr>
            <a:t>: prosjek ocjena je oko </a:t>
          </a:r>
          <a:r>
            <a:rPr lang="hr-HR" sz="2200" b="1" kern="1200" dirty="0">
              <a:latin typeface="Arial" panose="020B0604020202020204" pitchFamily="34" charset="0"/>
              <a:cs typeface="Arial" panose="020B0604020202020204" pitchFamily="34" charset="0"/>
            </a:rPr>
            <a:t>3.5</a:t>
          </a:r>
          <a:r>
            <a:rPr lang="hr-HR" sz="2200" kern="1200" dirty="0">
              <a:latin typeface="Arial" panose="020B0604020202020204" pitchFamily="34" charset="0"/>
              <a:cs typeface="Arial" panose="020B0604020202020204" pitchFamily="34" charset="0"/>
            </a:rPr>
            <a:t>, uz razlike među učenicima.</a:t>
          </a:r>
          <a:endParaRPr lang="en-US" sz="2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743" y="31743"/>
        <a:ext cx="5497173" cy="1020303"/>
      </dsp:txXfrm>
    </dsp:sp>
    <dsp:sp modelId="{1C2AAE81-D399-4100-9AB2-A6F13FFDD5B4}">
      <dsp:nvSpPr>
        <dsp:cNvPr id="0" name=""/>
        <dsp:cNvSpPr/>
      </dsp:nvSpPr>
      <dsp:spPr>
        <a:xfrm>
          <a:off x="566003" y="1280842"/>
          <a:ext cx="6758247" cy="1083789"/>
        </a:xfrm>
        <a:prstGeom prst="roundRect">
          <a:avLst>
            <a:gd name="adj" fmla="val 10000"/>
          </a:avLst>
        </a:prstGeom>
        <a:solidFill>
          <a:schemeClr val="accent2">
            <a:hueOff val="2357366"/>
            <a:satOff val="-8879"/>
            <a:lumOff val="7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b="1" kern="1200" dirty="0">
              <a:latin typeface="Arial" panose="020B0604020202020204" pitchFamily="34" charset="0"/>
              <a:cs typeface="Arial" panose="020B0604020202020204" pitchFamily="34" charset="0"/>
            </a:rPr>
            <a:t>Podrška nastavnog osoblja</a:t>
          </a:r>
          <a:r>
            <a:rPr lang="hr-HR" sz="2200" kern="1200" dirty="0">
              <a:latin typeface="Arial" panose="020B0604020202020204" pitchFamily="34" charset="0"/>
              <a:cs typeface="Arial" panose="020B0604020202020204" pitchFamily="34" charset="0"/>
            </a:rPr>
            <a:t>: većina je odgovorila </a:t>
          </a:r>
          <a:r>
            <a:rPr lang="hr-HR" sz="2200" b="1" kern="1200" dirty="0">
              <a:latin typeface="Arial" panose="020B0604020202020204" pitchFamily="34" charset="0"/>
              <a:cs typeface="Arial" panose="020B0604020202020204" pitchFamily="34" charset="0"/>
            </a:rPr>
            <a:t>"neodlučan" ili "da"</a:t>
          </a:r>
          <a:r>
            <a:rPr lang="hr-HR" sz="2200" kern="1200" dirty="0">
              <a:latin typeface="Arial" panose="020B0604020202020204" pitchFamily="34" charset="0"/>
              <a:cs typeface="Arial" panose="020B0604020202020204" pitchFamily="34" charset="0"/>
            </a:rPr>
            <a:t> – blago pozitivno.</a:t>
          </a:r>
          <a:endParaRPr lang="en-US" sz="2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7746" y="1312585"/>
        <a:ext cx="5424294" cy="1020303"/>
      </dsp:txXfrm>
    </dsp:sp>
    <dsp:sp modelId="{4A931DA0-643D-4434-BE4A-470A687BB9AC}">
      <dsp:nvSpPr>
        <dsp:cNvPr id="0" name=""/>
        <dsp:cNvSpPr/>
      </dsp:nvSpPr>
      <dsp:spPr>
        <a:xfrm>
          <a:off x="1123558" y="2561685"/>
          <a:ext cx="6758247" cy="1083789"/>
        </a:xfrm>
        <a:prstGeom prst="roundRect">
          <a:avLst>
            <a:gd name="adj" fmla="val 10000"/>
          </a:avLst>
        </a:prstGeom>
        <a:solidFill>
          <a:schemeClr val="accent2">
            <a:hueOff val="4714731"/>
            <a:satOff val="-17759"/>
            <a:lumOff val="14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800" b="1" kern="1200" dirty="0">
              <a:latin typeface="Arial" panose="020B0604020202020204" pitchFamily="34" charset="0"/>
              <a:cs typeface="Arial" panose="020B0604020202020204" pitchFamily="34" charset="0"/>
            </a:rPr>
            <a:t>🧯 6. Sigurnost i zaštita</a:t>
          </a:r>
          <a:endParaRPr lang="en-US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55301" y="2593428"/>
        <a:ext cx="5432742" cy="1020303"/>
      </dsp:txXfrm>
    </dsp:sp>
    <dsp:sp modelId="{07668BA2-273E-40E6-89D9-82A53F93B22E}">
      <dsp:nvSpPr>
        <dsp:cNvPr id="0" name=""/>
        <dsp:cNvSpPr/>
      </dsp:nvSpPr>
      <dsp:spPr>
        <a:xfrm>
          <a:off x="1689561" y="3842528"/>
          <a:ext cx="6758247" cy="1083789"/>
        </a:xfrm>
        <a:prstGeom prst="roundRect">
          <a:avLst>
            <a:gd name="adj" fmla="val 10000"/>
          </a:avLst>
        </a:prstGeom>
        <a:solidFill>
          <a:schemeClr val="accent2">
            <a:hueOff val="7072097"/>
            <a:satOff val="-26638"/>
            <a:lumOff val="2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kern="1200" dirty="0">
              <a:latin typeface="Arial" panose="020B0604020202020204" pitchFamily="34" charset="0"/>
              <a:cs typeface="Arial" panose="020B0604020202020204" pitchFamily="34" charset="0"/>
            </a:rPr>
            <a:t>Ocjene idu od </a:t>
          </a:r>
          <a:r>
            <a:rPr lang="hr-HR" sz="2200" b="1" kern="1200" dirty="0">
              <a:latin typeface="Arial" panose="020B0604020202020204" pitchFamily="34" charset="0"/>
              <a:cs typeface="Arial" panose="020B0604020202020204" pitchFamily="34" charset="0"/>
            </a:rPr>
            <a:t>"prosječno"</a:t>
          </a:r>
          <a:r>
            <a:rPr lang="hr-HR" sz="2200" kern="1200" dirty="0">
              <a:latin typeface="Arial" panose="020B0604020202020204" pitchFamily="34" charset="0"/>
              <a:cs typeface="Arial" panose="020B0604020202020204" pitchFamily="34" charset="0"/>
            </a:rPr>
            <a:t> do </a:t>
          </a:r>
          <a:r>
            <a:rPr lang="hr-HR" sz="2200" b="1" kern="1200" dirty="0">
              <a:latin typeface="Arial" panose="020B0604020202020204" pitchFamily="34" charset="0"/>
              <a:cs typeface="Arial" panose="020B0604020202020204" pitchFamily="34" charset="0"/>
            </a:rPr>
            <a:t>"iznimno"</a:t>
          </a:r>
          <a:r>
            <a:rPr lang="hr-HR" sz="2200" kern="1200" dirty="0">
              <a:latin typeface="Arial" panose="020B0604020202020204" pitchFamily="34" charset="0"/>
              <a:cs typeface="Arial" panose="020B0604020202020204" pitchFamily="34" charset="0"/>
            </a:rPr>
            <a:t>, što pokazuje </a:t>
          </a:r>
          <a:r>
            <a:rPr lang="hr-HR" sz="2200" b="1" kern="1200" dirty="0">
              <a:latin typeface="Arial" panose="020B0604020202020204" pitchFamily="34" charset="0"/>
              <a:cs typeface="Arial" panose="020B0604020202020204" pitchFamily="34" charset="0"/>
            </a:rPr>
            <a:t>relativno visoko zadovoljstvo sigurnošću</a:t>
          </a:r>
          <a:r>
            <a:rPr lang="hr-HR" sz="2100" kern="1200" dirty="0"/>
            <a:t>.</a:t>
          </a:r>
          <a:endParaRPr lang="en-US" sz="2100" kern="1200" dirty="0"/>
        </a:p>
      </dsp:txBody>
      <dsp:txXfrm>
        <a:off x="1721304" y="3874271"/>
        <a:ext cx="5424294" cy="1020303"/>
      </dsp:txXfrm>
    </dsp:sp>
    <dsp:sp modelId="{FEB05E29-AA35-4E09-8BBC-D17484DE8A04}">
      <dsp:nvSpPr>
        <dsp:cNvPr id="0" name=""/>
        <dsp:cNvSpPr/>
      </dsp:nvSpPr>
      <dsp:spPr>
        <a:xfrm>
          <a:off x="6053783" y="830084"/>
          <a:ext cx="704463" cy="70446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>
        <a:off x="6212287" y="830084"/>
        <a:ext cx="387455" cy="530108"/>
      </dsp:txXfrm>
    </dsp:sp>
    <dsp:sp modelId="{BE965178-1FE9-49F4-9AD1-24E0B2C0F623}">
      <dsp:nvSpPr>
        <dsp:cNvPr id="0" name=""/>
        <dsp:cNvSpPr/>
      </dsp:nvSpPr>
      <dsp:spPr>
        <a:xfrm>
          <a:off x="6619786" y="2110927"/>
          <a:ext cx="704463" cy="70446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3707439"/>
            <a:satOff val="-3703"/>
            <a:lumOff val="1707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3707439"/>
              <a:satOff val="-3703"/>
              <a:lumOff val="170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>
        <a:off x="6778290" y="2110927"/>
        <a:ext cx="387455" cy="530108"/>
      </dsp:txXfrm>
    </dsp:sp>
    <dsp:sp modelId="{84DC67CA-E470-4660-A908-BB9C5E0ED876}">
      <dsp:nvSpPr>
        <dsp:cNvPr id="0" name=""/>
        <dsp:cNvSpPr/>
      </dsp:nvSpPr>
      <dsp:spPr>
        <a:xfrm>
          <a:off x="7177342" y="3391769"/>
          <a:ext cx="704463" cy="70446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7414877"/>
            <a:satOff val="-7406"/>
            <a:lumOff val="3414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7414877"/>
              <a:satOff val="-7406"/>
              <a:lumOff val="34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>
        <a:off x="7335846" y="3391769"/>
        <a:ext cx="387455" cy="5301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1371599"/>
            <a:ext cx="6675120" cy="2951825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584879"/>
            <a:ext cx="667512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479B-705B-4489-957E-7E8A228BDFA0}" type="datetime1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087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66AD-7C08-490A-ADA4-B47E10FB2407}" type="datetime1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155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1CB3635-47E1-90D8-B693-DA85A66B383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09219" y="640079"/>
            <a:ext cx="1811773" cy="553688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40080" y="640080"/>
            <a:ext cx="8412422" cy="55368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5027-4255-49E7-9841-CD21BCC99996}" type="datetime1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30604F-219C-2DEE-830E-27274CC2F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5400000">
            <a:off x="10872154" y="1192438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9679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9F774-3FA6-43B8-9241-99959C8FD463}" type="datetime1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358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1BB59B6-79B9-97F5-AC3B-DF65899D39D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91366"/>
            <a:ext cx="9214884" cy="315997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04452-5DCC-4FE2-A5C9-8A5EF6714D65}" type="datetime1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F05EAE5-4812-F718-6D75-9627884180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6281" y="4715234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6696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0080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8928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9ABC2-0180-4F3A-A895-A85BC724D472}" type="datetime1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469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599"/>
            <a:ext cx="10890929" cy="9397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79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79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8928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18928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A9BA-4E8F-439E-BEA4-91FBA01E3F5F}" type="datetime1">
              <a:rPr lang="en-US" smtClean="0"/>
              <a:t>6/16/2025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222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BF18-0007-481C-AA29-413124BC3EE7}" type="datetime1">
              <a:rPr lang="en-US" smtClean="0"/>
              <a:t>6/16/2025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91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149F9F0F-FB8C-5565-247C-BDCC156B5CA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E9870-3748-43AD-B547-02A075CB4A1D}" type="datetime1">
              <a:rPr lang="en-US" smtClean="0"/>
              <a:t>6/16/2025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1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6519" y="1031001"/>
            <a:ext cx="6594490" cy="5166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8"/>
            <a:ext cx="3859397" cy="322682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7897-33C5-4F1A-9307-D068E37F3DC7}" type="datetime1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222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37760" y="1033271"/>
            <a:ext cx="6592824" cy="51663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7"/>
            <a:ext cx="3859397" cy="3226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71BA-CC09-47C8-A6DF-F5C5CB59CEEC}" type="datetime1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4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601"/>
            <a:ext cx="10890929" cy="10972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2633472"/>
            <a:ext cx="10890928" cy="3566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008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DA38F49-B3E2-4BF0-BEC7-C30D34ABBB8D}" type="datetime1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4932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76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8575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1016/0191-765X(80)90032-4" TargetMode="External"/><Relationship Id="rId3" Type="http://schemas.openxmlformats.org/officeDocument/2006/relationships/hyperlink" Target="https://hrcak.srce.hr/42593" TargetMode="External"/><Relationship Id="rId7" Type="http://schemas.openxmlformats.org/officeDocument/2006/relationships/hyperlink" Target="https://doi.org/10.1002/9780470479193.adlpsy002007" TargetMode="External"/><Relationship Id="rId2" Type="http://schemas.openxmlformats.org/officeDocument/2006/relationships/hyperlink" Target="https://hrcak.srce.hr/13885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1017/CBO9780511527692.003" TargetMode="External"/><Relationship Id="rId5" Type="http://schemas.openxmlformats.org/officeDocument/2006/relationships/hyperlink" Target="https://doi.org/10.1002/pits.20303" TargetMode="External"/><Relationship Id="rId4" Type="http://schemas.openxmlformats.org/officeDocument/2006/relationships/hyperlink" Target="https://hrcak.srce.hr/9057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hyperlink" Target="https://docs.google.com/forms/d/e/1FAIpQLSc7LGCCwXs8P4lDC5WQCeajNw8ra7ki5YvJhrZrCj3g12C3sw/viewform?usp=header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983080A-6551-4451-BD82-99B048897B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EB08FC4-BCD9-7C24-81B4-8B6DC5AA4DB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0000"/>
          </a:blip>
          <a:srcRect t="20495"/>
          <a:stretch>
            <a:fillRect/>
          </a:stretch>
        </p:blipFill>
        <p:spPr>
          <a:xfrm>
            <a:off x="99411" y="-1766663"/>
            <a:ext cx="12191980" cy="6857985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05E70E2D-012B-18F7-8F1D-1C87841291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4523" y="1082350"/>
            <a:ext cx="7393922" cy="3066469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hr-HR" dirty="0">
                <a:solidFill>
                  <a:srgbClr val="FFFFFF"/>
                </a:solidFill>
              </a:rPr>
              <a:t>Istraživanje o zadovoljstvom učenika školom i obrazovnim programom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A8935267-06CA-1505-BFA1-7618FF4643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5861" y="5334420"/>
            <a:ext cx="10287000" cy="1329888"/>
          </a:xfrm>
        </p:spPr>
        <p:txBody>
          <a:bodyPr anchor="t">
            <a:normAutofit/>
          </a:bodyPr>
          <a:lstStyle/>
          <a:p>
            <a:r>
              <a:rPr lang="hr-HR" dirty="0">
                <a:solidFill>
                  <a:srgbClr val="FFFFFF"/>
                </a:solidFill>
              </a:rPr>
              <a:t>Sanda Horvatović, dipl. psiholog.- </a:t>
            </a:r>
            <a:r>
              <a:rPr lang="hr-HR" dirty="0" err="1">
                <a:solidFill>
                  <a:srgbClr val="FFFFFF"/>
                </a:solidFill>
              </a:rPr>
              <a:t>prof</a:t>
            </a:r>
            <a:r>
              <a:rPr lang="hr-HR" dirty="0">
                <a:solidFill>
                  <a:srgbClr val="FFFFFF"/>
                </a:solidFill>
              </a:rPr>
              <a:t>-savjetnik</a:t>
            </a:r>
          </a:p>
          <a:p>
            <a:r>
              <a:rPr lang="hr-HR" dirty="0">
                <a:solidFill>
                  <a:srgbClr val="FFFFFF"/>
                </a:solidFill>
              </a:rPr>
              <a:t>Istraživanje provedeno tijekom travnja i svibnja šk. 2024./2025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A5C8BF2-C035-4BFF-8802-A397238344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2570" y="6272784"/>
            <a:ext cx="1020883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43795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DBDA151C-5770-45E4-AAFF-59E7F403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61AAA227-0FA4-11E9-CA29-A130678EC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914399"/>
            <a:ext cx="3000587" cy="4160520"/>
          </a:xfrm>
        </p:spPr>
        <p:txBody>
          <a:bodyPr anchor="t">
            <a:normAutofit/>
          </a:bodyPr>
          <a:lstStyle/>
          <a:p>
            <a:r>
              <a:rPr lang="hr-HR" sz="36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Obrazovni program i kurikulum</a:t>
            </a:r>
            <a:b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10">
            <a:extLst>
              <a:ext uri="{FF2B5EF4-FFF2-40B4-BE49-F238E27FC236}">
                <a16:creationId xmlns:a16="http://schemas.microsoft.com/office/drawing/2014/main" id="{05ADA91C-AD52-A530-A898-AD6E698745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72253" y="6272784"/>
            <a:ext cx="1084749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Rezervirano mjesto sadržaja 2">
            <a:extLst>
              <a:ext uri="{FF2B5EF4-FFF2-40B4-BE49-F238E27FC236}">
                <a16:creationId xmlns:a16="http://schemas.microsoft.com/office/drawing/2014/main" id="{1E8896CE-E6B9-87D0-F68B-484777DB87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5707180"/>
              </p:ext>
            </p:extLst>
          </p:nvPr>
        </p:nvGraphicFramePr>
        <p:xfrm>
          <a:off x="3136605" y="891606"/>
          <a:ext cx="8623003" cy="5200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426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75" name="Straight Connector 7174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7177" name="Rectangle 7176">
            <a:extLst>
              <a:ext uri="{FF2B5EF4-FFF2-40B4-BE49-F238E27FC236}">
                <a16:creationId xmlns:a16="http://schemas.microsoft.com/office/drawing/2014/main" id="{149F9F0F-FB8C-5565-247C-BDCC156B5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179" name="Rectangle 7178">
            <a:extLst>
              <a:ext uri="{FF2B5EF4-FFF2-40B4-BE49-F238E27FC236}">
                <a16:creationId xmlns:a16="http://schemas.microsoft.com/office/drawing/2014/main" id="{ABA4FDDF-F59C-428B-8603-3A86D75931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1" name="Rectangle 7180">
            <a:extLst>
              <a:ext uri="{FF2B5EF4-FFF2-40B4-BE49-F238E27FC236}">
                <a16:creationId xmlns:a16="http://schemas.microsoft.com/office/drawing/2014/main" id="{F5B93277-2482-DF5B-A88D-67715E1643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0598" y="993391"/>
            <a:ext cx="10221542" cy="4870429"/>
          </a:xfrm>
          <a:prstGeom prst="rect">
            <a:avLst/>
          </a:prstGeom>
          <a:solidFill>
            <a:schemeClr val="bg1">
              <a:lumMod val="9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0" name="Picture 2" descr="Grafikon obrasca odgovora. Naslov pitanja: Općenito, kako ocjenjujete svoje zadovoljstvo obrazovnim programom?. Broj odgovora: 160 odgovora.">
            <a:extLst>
              <a:ext uri="{FF2B5EF4-FFF2-40B4-BE49-F238E27FC236}">
                <a16:creationId xmlns:a16="http://schemas.microsoft.com/office/drawing/2014/main" id="{20182A80-8CBC-34ED-3CEA-91FA40A02FA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" r="257"/>
          <a:stretch>
            <a:fillRect/>
          </a:stretch>
        </p:blipFill>
        <p:spPr bwMode="auto">
          <a:xfrm>
            <a:off x="990599" y="994180"/>
            <a:ext cx="10221541" cy="4871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183" name="Straight Connector 7182">
            <a:extLst>
              <a:ext uri="{FF2B5EF4-FFF2-40B4-BE49-F238E27FC236}">
                <a16:creationId xmlns:a16="http://schemas.microsoft.com/office/drawing/2014/main" id="{9AE2764D-E1C7-4C0E-A5A4-12411550AB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212140" y="993391"/>
            <a:ext cx="0" cy="487121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8985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5" name="Rectangle 4104">
            <a:extLst>
              <a:ext uri="{FF2B5EF4-FFF2-40B4-BE49-F238E27FC236}">
                <a16:creationId xmlns:a16="http://schemas.microsoft.com/office/drawing/2014/main" id="{744CAA32-F237-419C-A2DD-43C28D920D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BAB895C4-9B9D-A7A4-3F6D-E0FE21040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9126" y="979051"/>
            <a:ext cx="2811879" cy="1807048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hr-HR" sz="3100">
                <a:latin typeface="Arial" panose="020B0604020202020204" pitchFamily="34" charset="0"/>
                <a:cs typeface="Arial" panose="020B0604020202020204" pitchFamily="34" charset="0"/>
              </a:rPr>
              <a:t>Zadovoljstvo obrazovnim programom i kurikulumom</a:t>
            </a:r>
            <a:endParaRPr lang="hr-HR" sz="3100"/>
          </a:p>
        </p:txBody>
      </p:sp>
      <p:pic>
        <p:nvPicPr>
          <p:cNvPr id="4098" name="Picture 2" descr="Grafikon obrasca odgovora. Naslov pitanja: Koji od ovih segmenata najbolje odražava tvoje školsko-obrazovne interese i sudjelovanje u našoj školi?. Broj odgovora: 160 odgovora.">
            <a:extLst>
              <a:ext uri="{FF2B5EF4-FFF2-40B4-BE49-F238E27FC236}">
                <a16:creationId xmlns:a16="http://schemas.microsoft.com/office/drawing/2014/main" id="{FEA808C6-B220-5BCB-484E-B89D69F349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6" r="35026" b="-1"/>
          <a:stretch>
            <a:fillRect/>
          </a:stretch>
        </p:blipFill>
        <p:spPr bwMode="auto">
          <a:xfrm>
            <a:off x="20" y="535709"/>
            <a:ext cx="8229580" cy="582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107" name="Straight Connector 4106">
            <a:extLst>
              <a:ext uri="{FF2B5EF4-FFF2-40B4-BE49-F238E27FC236}">
                <a16:creationId xmlns:a16="http://schemas.microsoft.com/office/drawing/2014/main" id="{02C7985C-B0C3-CC50-E86A-B5EBA40E01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-1" y="6359240"/>
            <a:ext cx="82296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2" name="Content Placeholder 4101">
            <a:extLst>
              <a:ext uri="{FF2B5EF4-FFF2-40B4-BE49-F238E27FC236}">
                <a16:creationId xmlns:a16="http://schemas.microsoft.com/office/drawing/2014/main" id="{4AC40799-1E4C-744A-9C99-BD1C3999E8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19128" y="2922624"/>
            <a:ext cx="2811880" cy="340995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hr-HR" dirty="0"/>
              <a:t>📘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317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1C69525-1BE4-4BA0-A23C-3BB6C162E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2527D2B0-470F-0456-BACA-5A849A098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601"/>
            <a:ext cx="10890929" cy="109728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hr-HR" sz="3400" dirty="0">
                <a:latin typeface="Arial" panose="020B0604020202020204" pitchFamily="34" charset="0"/>
                <a:cs typeface="Arial" panose="020B0604020202020204" pitchFamily="34" charset="0"/>
              </a:rPr>
              <a:t>4. Tehnička oprema i pristup informacijama</a:t>
            </a:r>
            <a:br>
              <a:rPr lang="hr-HR" sz="3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r-HR" sz="3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68AF875-C18B-4B48-AE4C-A63FD3CEF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F2657F40-8468-9458-1E16-9DFAE84488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5477931"/>
              </p:ext>
            </p:extLst>
          </p:nvPr>
        </p:nvGraphicFramePr>
        <p:xfrm>
          <a:off x="640079" y="2559050"/>
          <a:ext cx="10890929" cy="3738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48385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223" name="Straight Connector 9222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9225" name="Rectangle 9224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866B4F3E-8127-0E78-07DA-ABB7A9DCA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573" y="1031001"/>
            <a:ext cx="3364732" cy="2317170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Zadovoljstvo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tehničkom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opremom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škole</a:t>
            </a:r>
            <a:b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r-HR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22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Oko 55 % učenika je iznimno zadovoljno</a:t>
            </a:r>
            <a:r>
              <a:rPr lang="hr-HR" sz="2200" b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no oko </a:t>
            </a:r>
            <a:r>
              <a:rPr lang="hr-HR" sz="22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28% izražava nezadovoljstvo </a:t>
            </a:r>
            <a:r>
              <a:rPr lang="hr-HR" sz="2200" b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je preporuka školi da se podigne razina kvaliteta korištenja tehničke opreme- interneta </a:t>
            </a:r>
            <a:endParaRPr lang="en-US" sz="2200" b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227" name="Straight Connector 9226">
            <a:extLst>
              <a:ext uri="{FF2B5EF4-FFF2-40B4-BE49-F238E27FC236}">
                <a16:creationId xmlns:a16="http://schemas.microsoft.com/office/drawing/2014/main" id="{8CED01B4-40F2-4CAE-8062-1D4CE8454C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2835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18" name="Picture 2" descr="Grafikon obrasca odgovora. Naslov pitanja: Kako biste ocijenili dostupnost tehničke opreme i pristup internetu u školi?. Broj odgovora: 160 odgovora.">
            <a:extLst>
              <a:ext uri="{FF2B5EF4-FFF2-40B4-BE49-F238E27FC236}">
                <a16:creationId xmlns:a16="http://schemas.microsoft.com/office/drawing/2014/main" id="{2E2C616E-338F-DD6C-21E6-2C7416B2C6D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08305" y="1545721"/>
            <a:ext cx="7086286" cy="3365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12054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637580D-1176-4083-A9A1-BD8ED08996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2CF4AD5D-5A03-2F3E-4AA9-BCCC6B45C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1"/>
            <a:ext cx="2652779" cy="1932708"/>
          </a:xfrm>
        </p:spPr>
        <p:txBody>
          <a:bodyPr>
            <a:normAutofit fontScale="90000"/>
          </a:bodyPr>
          <a:lstStyle/>
          <a:p>
            <a:r>
              <a:rPr lang="hr-HR" sz="3400" dirty="0">
                <a:latin typeface="Arial" panose="020B0604020202020204" pitchFamily="34" charset="0"/>
                <a:cs typeface="Arial" panose="020B0604020202020204" pitchFamily="34" charset="0"/>
              </a:rPr>
              <a:t>📚 5. Podrška i resursi</a:t>
            </a:r>
            <a:br>
              <a:rPr lang="hr-HR" sz="3400" dirty="0"/>
            </a:br>
            <a:endParaRPr lang="hr-HR" sz="34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A85A180-17F0-9F5F-51D9-6D242E7884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DAB93583-C2A8-1F02-5093-0E53281D34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2877824"/>
              </p:ext>
            </p:extLst>
          </p:nvPr>
        </p:nvGraphicFramePr>
        <p:xfrm>
          <a:off x="3210790" y="1371600"/>
          <a:ext cx="8447809" cy="49263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22029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3F27BC-7079-4FF7-8F7C-ABC82FA3C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3D9C4E96-AF56-35EA-4474-481D7CBF4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100647" cy="3919267"/>
          </a:xfrm>
        </p:spPr>
        <p:txBody>
          <a:bodyPr anchor="t">
            <a:normAutofit/>
          </a:bodyPr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🧩 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7. Izvannastavne aktivnosti</a:t>
            </a:r>
            <a:b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0BBF191-9CC8-4313-B1CA-8DF1A53AE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E2A40B34-986B-15A4-A962-4A6498874D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1190891"/>
              </p:ext>
            </p:extLst>
          </p:nvPr>
        </p:nvGraphicFramePr>
        <p:xfrm>
          <a:off x="3938155" y="1371600"/>
          <a:ext cx="7592853" cy="49263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54095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212" name="Rectangle 8205">
            <a:extLst>
              <a:ext uri="{FF2B5EF4-FFF2-40B4-BE49-F238E27FC236}">
                <a16:creationId xmlns:a16="http://schemas.microsoft.com/office/drawing/2014/main" id="{DBDA151C-5770-45E4-AAFF-59E7F403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EA75E981-3D8A-1179-833A-D9F791042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914399"/>
            <a:ext cx="10847494" cy="1171069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hr-HR" sz="3700" dirty="0"/>
              <a:t>💬 8. Komentari i slobodni odgovori učenika</a:t>
            </a:r>
            <a:br>
              <a:rPr lang="hr-HR" sz="3700" dirty="0"/>
            </a:br>
            <a:endParaRPr lang="hr-HR" sz="3700" dirty="0"/>
          </a:p>
        </p:txBody>
      </p:sp>
      <p:pic>
        <p:nvPicPr>
          <p:cNvPr id="8194" name="Picture 2" descr="Grafikon obrasca odgovora. Naslov pitanja: Kako biste ocijenili podršku i resurse koji su dostupni za izvannastavne aktivnosti?. Broj odgovora: 160 odgovora.">
            <a:extLst>
              <a:ext uri="{FF2B5EF4-FFF2-40B4-BE49-F238E27FC236}">
                <a16:creationId xmlns:a16="http://schemas.microsoft.com/office/drawing/2014/main" id="{9662C0C0-D76F-3EF6-06DF-831AFF8927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10"/>
          <a:stretch>
            <a:fillRect/>
          </a:stretch>
        </p:blipFill>
        <p:spPr bwMode="auto">
          <a:xfrm>
            <a:off x="713232" y="2452258"/>
            <a:ext cx="6123986" cy="3356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8BB5E0B-093E-F415-3055-05BFEBE6E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5150" y="2161309"/>
            <a:ext cx="4563618" cy="3855437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Na pitanje </a:t>
            </a:r>
            <a:r>
              <a:rPr lang="hr-HR" b="1" i="1" dirty="0">
                <a:latin typeface="Arial" panose="020B0604020202020204" pitchFamily="34" charset="0"/>
                <a:cs typeface="Arial" panose="020B0604020202020204" pitchFamily="34" charset="0"/>
              </a:rPr>
              <a:t>“Opiši školu jednom riječju”</a:t>
            </a:r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, odgovori su bili: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i="1" dirty="0">
                <a:latin typeface="Arial" panose="020B0604020202020204" pitchFamily="34" charset="0"/>
                <a:cs typeface="Arial" panose="020B0604020202020204" pitchFamily="34" charset="0"/>
              </a:rPr>
              <a:t>"nepotpunost"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r-HR" i="1" dirty="0">
                <a:latin typeface="Arial" panose="020B0604020202020204" pitchFamily="34" charset="0"/>
                <a:cs typeface="Arial" panose="020B0604020202020204" pitchFamily="34" charset="0"/>
              </a:rPr>
              <a:t>"izvrsno"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r-HR" i="1" dirty="0">
                <a:latin typeface="Arial" panose="020B0604020202020204" pitchFamily="34" charset="0"/>
                <a:cs typeface="Arial" panose="020B0604020202020204" pitchFamily="34" charset="0"/>
              </a:rPr>
              <a:t>"dobro"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r-HR" i="1" dirty="0">
                <a:latin typeface="Arial" panose="020B0604020202020204" pitchFamily="34" charset="0"/>
                <a:cs typeface="Arial" panose="020B0604020202020204" pitchFamily="34" charset="0"/>
              </a:rPr>
              <a:t>"obrazovanje"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 – mješavina pozitivnih i neutralnih do blago negativnih.</a:t>
            </a:r>
          </a:p>
          <a:p>
            <a:pPr marL="0" indent="0">
              <a:buNone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Više od 50% odgovora učenika navodi kako je škola i školsko iskustvo </a:t>
            </a:r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dobro</a:t>
            </a:r>
          </a:p>
          <a:p>
            <a:pPr marL="0" indent="0">
              <a:buNone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Manji dio , oko 18% navodi </a:t>
            </a:r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nezadovoljstvo </a:t>
            </a:r>
          </a:p>
          <a:p>
            <a:pPr marL="0" indent="0">
              <a:buNone/>
            </a:pPr>
            <a:endParaRPr lang="hr-HR" dirty="0"/>
          </a:p>
        </p:txBody>
      </p:sp>
      <p:cxnSp>
        <p:nvCxnSpPr>
          <p:cNvPr id="8213" name="Straight Connector 8207">
            <a:extLst>
              <a:ext uri="{FF2B5EF4-FFF2-40B4-BE49-F238E27FC236}">
                <a16:creationId xmlns:a16="http://schemas.microsoft.com/office/drawing/2014/main" id="{2EA0F4A6-3CC9-C9E2-BA02-58FA29F7DD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72253" y="6272784"/>
            <a:ext cx="1084749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7275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C2CB11C-3311-4647-EFF8-051859A10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627" y="1013793"/>
            <a:ext cx="10890929" cy="1097280"/>
          </a:xfrm>
        </p:spPr>
        <p:txBody>
          <a:bodyPr>
            <a:normAutofit fontScale="90000"/>
          </a:bodyPr>
          <a:lstStyle/>
          <a:p>
            <a:r>
              <a:rPr lang="hr-HR" b="0" dirty="0">
                <a:latin typeface="Arial" panose="020B0604020202020204" pitchFamily="34" charset="0"/>
                <a:cs typeface="Arial" panose="020B0604020202020204" pitchFamily="34" charset="0"/>
              </a:rPr>
              <a:t>Zaključci i preporuke</a:t>
            </a:r>
            <a:br>
              <a:rPr lang="hr-HR" dirty="0"/>
            </a:br>
            <a:endParaRPr lang="hr-HR" dirty="0"/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E04D1968-A1A6-9CD8-EB91-BF0D83702B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2261367"/>
              </p:ext>
            </p:extLst>
          </p:nvPr>
        </p:nvGraphicFramePr>
        <p:xfrm>
          <a:off x="550628" y="2278047"/>
          <a:ext cx="10890928" cy="3566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69618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637580D-1176-4083-A9A1-BD8ED08996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3715C192-AAEA-89C6-6E1C-68E9CCBD1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371600"/>
            <a:ext cx="10360152" cy="113991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hr-HR" sz="3700" dirty="0">
                <a:latin typeface="Arial" panose="020B0604020202020204" pitchFamily="34" charset="0"/>
                <a:cs typeface="Arial" panose="020B0604020202020204" pitchFamily="34" charset="0"/>
              </a:rPr>
              <a:t>Preporuke</a:t>
            </a:r>
            <a:br>
              <a:rPr lang="hr-HR" sz="37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r-HR" sz="3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9C96FDC-E4C2-7D8A-44BA-572E7CD9E8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1585" y="1027306"/>
            <a:ext cx="1020883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Rectangle 1">
            <a:extLst>
              <a:ext uri="{FF2B5EF4-FFF2-40B4-BE49-F238E27FC236}">
                <a16:creationId xmlns:a16="http://schemas.microsoft.com/office/drawing/2014/main" id="{B2F0C43D-08E8-15ED-7AED-20DEC60D5A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421310"/>
              </p:ext>
            </p:extLst>
          </p:nvPr>
        </p:nvGraphicFramePr>
        <p:xfrm>
          <a:off x="914399" y="2166731"/>
          <a:ext cx="10714383" cy="4131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8701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6CC767D-3B15-B5F8-7FC2-CB74F7AF1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567" y="1055934"/>
            <a:ext cx="11266999" cy="693353"/>
          </a:xfrm>
        </p:spPr>
        <p:txBody>
          <a:bodyPr>
            <a:normAutofit fontScale="90000"/>
          </a:bodyPr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Zadovoljstvo učenika školom i školskim ozračjem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0C328D3-5BA3-91C4-DDE9-1EC98D65E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567" y="1828799"/>
            <a:ext cx="10890928" cy="4701209"/>
          </a:xfrm>
        </p:spPr>
        <p:txBody>
          <a:bodyPr>
            <a:noAutofit/>
          </a:bodyPr>
          <a:lstStyle/>
          <a:p>
            <a:r>
              <a:rPr lang="hr-HR" sz="2200" dirty="0">
                <a:latin typeface="Arial" panose="020B0604020202020204" pitchFamily="34" charset="0"/>
                <a:cs typeface="Arial" panose="020B0604020202020204" pitchFamily="34" charset="0"/>
              </a:rPr>
              <a:t>Zadovoljstvo učenika školom iznimno je važno za kvalitetno provođenja nastavnog procesa koji izravno utječe na razvoj učenika te doprinosi u općem zadovoljstvu  Definira se kao kognitivno-afektivna evaluacija zadovoljstva školskim iskustvom (</a:t>
            </a:r>
            <a:r>
              <a:rPr lang="hr-HR" sz="2200" dirty="0" err="1">
                <a:latin typeface="Arial" panose="020B0604020202020204" pitchFamily="34" charset="0"/>
                <a:cs typeface="Arial" panose="020B0604020202020204" pitchFamily="34" charset="0"/>
              </a:rPr>
              <a:t>Huebner</a:t>
            </a:r>
            <a:r>
              <a:rPr lang="hr-HR" sz="2200" dirty="0">
                <a:latin typeface="Arial" panose="020B0604020202020204" pitchFamily="34" charset="0"/>
                <a:cs typeface="Arial" panose="020B0604020202020204" pitchFamily="34" charset="0"/>
              </a:rPr>
              <a:t>, 1994).. Ovim istraživanjem nastoji se prezentirati i utvrditi nekoliko značajna područja u školskoj praksi te dobivene rezultate  i najvažnije spoznaje proanalizirati kako bi se utvrdili jake strane škole, izazove i preporuke za poboljšanja kvaliteta rada.. Istraživanje obuhvaća pojmovno određenje zadovoljstva školom i subjektivne dobrobiti učenika kroz nekoliko značajnih kategorija . Dobiveni rezultati istraživanja ukazuju na karakteristike učenika koje su povezane sa zadovoljstvom te posljedice učeničkog nezadovoljstva školom.. Na kraju istraživanja navode se  preporuke za buduća istraživanja te unapređenje školske prakse. </a:t>
            </a:r>
          </a:p>
        </p:txBody>
      </p:sp>
    </p:spTree>
    <p:extLst>
      <p:ext uri="{BB962C8B-B14F-4D97-AF65-F5344CB8AC3E}">
        <p14:creationId xmlns:p14="http://schemas.microsoft.com/office/powerpoint/2010/main" val="2814481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DA151C-5770-45E4-AAFF-59E7F403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97D18600-F256-D9C0-EF91-201B7B8A2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570750"/>
            <a:ext cx="10890929" cy="1387934"/>
          </a:xfrm>
        </p:spPr>
        <p:txBody>
          <a:bodyPr anchor="b">
            <a:normAutofit/>
          </a:bodyPr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Područja za poboljšanje:</a:t>
            </a:r>
            <a:b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r-HR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62D3963-2153-4637-96E6-E31BD2CE5D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2307479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27E18DF6-C8AF-C3C3-981E-FD80AACD52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474374"/>
              </p:ext>
            </p:extLst>
          </p:nvPr>
        </p:nvGraphicFramePr>
        <p:xfrm>
          <a:off x="587839" y="2364512"/>
          <a:ext cx="10890929" cy="373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33905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DBDA151C-5770-45E4-AAFF-59E7F403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DC732EF6-33E7-65A9-6415-006215B23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570750"/>
            <a:ext cx="10890929" cy="945780"/>
          </a:xfrm>
        </p:spPr>
        <p:txBody>
          <a:bodyPr anchor="b">
            <a:normAutofit/>
          </a:bodyPr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Preporuke za daljnji rad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62D3963-2153-4637-96E6-E31BD2CE5D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2307479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Rectangle 1">
            <a:extLst>
              <a:ext uri="{FF2B5EF4-FFF2-40B4-BE49-F238E27FC236}">
                <a16:creationId xmlns:a16="http://schemas.microsoft.com/office/drawing/2014/main" id="{108B9EDD-9EFB-BD05-A41C-37782D64C3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1149680"/>
              </p:ext>
            </p:extLst>
          </p:nvPr>
        </p:nvGraphicFramePr>
        <p:xfrm>
          <a:off x="640078" y="2461824"/>
          <a:ext cx="10890929" cy="373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AD5D828F-CA27-CB96-5D9F-F958270AFFB3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 bwMode="auto">
          <a:xfrm>
            <a:off x="282270" y="1804511"/>
            <a:ext cx="85074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65176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Odrednice </a:t>
            </a:r>
          </a:p>
        </p:txBody>
      </p:sp>
    </p:spTree>
    <p:extLst>
      <p:ext uri="{BB962C8B-B14F-4D97-AF65-F5344CB8AC3E}">
        <p14:creationId xmlns:p14="http://schemas.microsoft.com/office/powerpoint/2010/main" val="401503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D51304D-BE44-CAD3-CAD7-7C20FA48B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026" y="377688"/>
            <a:ext cx="10890929" cy="735495"/>
          </a:xfrm>
        </p:spPr>
        <p:txBody>
          <a:bodyPr/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Zaključak: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091AECF-AA52-E6C1-92C8-7293F80E06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024" y="1113183"/>
            <a:ext cx="11547949" cy="536712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Istraživanje provedeno je kako bi se promicala kvaliteta školskog ozračja i klime zbog dobrobiti učenika koji trebaju biti najvažnija karika u </a:t>
            </a:r>
            <a:r>
              <a:rPr lang="hr-HR" dirty="0" err="1">
                <a:latin typeface="Arial" panose="020B0604020202020204" pitchFamily="34" charset="0"/>
                <a:cs typeface="Arial" panose="020B0604020202020204" pitchFamily="34" charset="0"/>
              </a:rPr>
              <a:t>trijangulacijskom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 procesnom odnosu, jer zadatak jedino tako naši učenici mogu odrasti u zdrave i </a:t>
            </a:r>
            <a:r>
              <a:rPr lang="hr-HR" dirty="0" err="1">
                <a:latin typeface="Arial" panose="020B0604020202020204" pitchFamily="34" charset="0"/>
                <a:cs typeface="Arial" panose="020B0604020202020204" pitchFamily="34" charset="0"/>
              </a:rPr>
              <a:t>socio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-emocionalno prilagođene osobe koje doprinose razvoju zajednici i društva. </a:t>
            </a:r>
          </a:p>
          <a:p>
            <a:pPr marL="0" indent="0">
              <a:buNone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Rezultati provedenog istraživanja ukazuju na važnost osiguravanja podrške nastavnika i stručne službe učenicima. Škola treba biti omogućiti osjećaj sigurnosti i pravednosti svakom učeniku ponaosob i kolektivno. </a:t>
            </a:r>
          </a:p>
          <a:p>
            <a:pPr marL="0" indent="0">
              <a:buNone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Nastavnici trebaju između ostaloga pratiti učenike tijekom obrazovanja, detektirati i ukazivati na važnost primjerene socijalizacije učenika te voditi brigu o njihovu međusobnom zajedništvu i povezivanju. U takvom okruženju učenici stječu osjećaj sigurnosti i samopouzdanja koji omogućuju kvalitetno obrazovanje i kvalitetan rast i razvoj njihovih pozitivnih osobina. </a:t>
            </a:r>
          </a:p>
          <a:p>
            <a:pPr marL="0" indent="0">
              <a:buNone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Zadovoljstvo školom predstavlja temelj kvalitetnog odrastanja i obrazovanja učenika. Nastavnici bi trebali redovito kontinuirano evaluirati svoj rad te time provjeravati jesu li njihovi učenici zadovoljni školskim životom jer samo tako možemo pravovremeno reagirati i spriječiti nastajanje negativnih posljedica nezadovoljstva.</a:t>
            </a:r>
          </a:p>
        </p:txBody>
      </p:sp>
    </p:spTree>
    <p:extLst>
      <p:ext uri="{BB962C8B-B14F-4D97-AF65-F5344CB8AC3E}">
        <p14:creationId xmlns:p14="http://schemas.microsoft.com/office/powerpoint/2010/main" val="37900293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5744DAF-86D0-B8E7-505E-960CA95E2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974" y="467140"/>
            <a:ext cx="10890929" cy="685799"/>
          </a:xfrm>
        </p:spPr>
        <p:txBody>
          <a:bodyPr>
            <a:normAutofit/>
          </a:bodyPr>
          <a:lstStyle/>
          <a:p>
            <a:r>
              <a:rPr lang="hr-HR" sz="2800" dirty="0">
                <a:latin typeface="Arial" panose="020B0604020202020204" pitchFamily="34" charset="0"/>
                <a:cs typeface="Arial" panose="020B0604020202020204" pitchFamily="34" charset="0"/>
              </a:rPr>
              <a:t>Ključne odrednici za praćenja u procesa </a:t>
            </a:r>
            <a:r>
              <a:rPr lang="hr-HR" sz="2800" dirty="0" err="1">
                <a:latin typeface="Arial" panose="020B0604020202020204" pitchFamily="34" charset="0"/>
                <a:cs typeface="Arial" panose="020B0604020202020204" pitchFamily="34" charset="0"/>
              </a:rPr>
              <a:t>samovrednovanja</a:t>
            </a:r>
            <a:r>
              <a:rPr lang="hr-H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40AF2C8-ABDC-8E30-B636-9B2947F89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495" y="1232452"/>
            <a:ext cx="11111947" cy="5158408"/>
          </a:xfrm>
        </p:spPr>
        <p:txBody>
          <a:bodyPr>
            <a:normAutofit lnSpcReduction="10000"/>
          </a:bodyPr>
          <a:lstStyle/>
          <a:p>
            <a:pPr>
              <a:buFont typeface="+mj-lt"/>
              <a:buAutoNum type="arabicPeriod"/>
            </a:pPr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Osjećaj poštovanja i podrške od nastavnika i osoblja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 – većina učenika osjeća se poštovano (dominacija viših ocjena).</a:t>
            </a:r>
          </a:p>
          <a:p>
            <a:pPr>
              <a:buFont typeface="+mj-lt"/>
              <a:buAutoNum type="arabicPeriod"/>
            </a:pPr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Zadovoljenje obrazovnih potreba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 – općenito pozitivan dojam, uz manji broj neodlučnih i nezadovoljnih</a:t>
            </a:r>
          </a:p>
          <a:p>
            <a:pPr>
              <a:buFont typeface="+mj-lt"/>
              <a:buAutoNum type="arabicPeriod"/>
            </a:pPr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Osjećaj zajedništva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 – nešto niže ocjene u odnosu na druga područja</a:t>
            </a:r>
          </a:p>
          <a:p>
            <a:pPr>
              <a:buFont typeface="+mj-lt"/>
              <a:buAutoNum type="arabicPeriod"/>
            </a:pPr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Relevantnost kurikuluma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 – učenici su podijeljeni; oko polovice smatra kurikulum korisnim</a:t>
            </a:r>
          </a:p>
          <a:p>
            <a:pPr>
              <a:buFont typeface="+mj-lt"/>
              <a:buAutoNum type="arabicPeriod"/>
            </a:pPr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Dostupnost resursa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 – većinom pozitivni odgovori</a:t>
            </a:r>
          </a:p>
          <a:p>
            <a:pPr>
              <a:buFont typeface="+mj-lt"/>
              <a:buAutoNum type="arabicPeriod"/>
            </a:pPr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Tehnička oprema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 – relativno zadovoljavajuća, ali prostor za poboljšanja</a:t>
            </a:r>
          </a:p>
          <a:p>
            <a:pPr>
              <a:buFont typeface="+mj-lt"/>
              <a:buAutoNum type="arabicPeriod"/>
            </a:pPr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Prijedlozi za dodatne aktivnosti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 – odgovori variraju, a mnogi su "ne" ili "ne znam", što upućuje na nisku razinu angažmana</a:t>
            </a:r>
          </a:p>
          <a:p>
            <a:pPr>
              <a:buFont typeface="+mj-lt"/>
              <a:buAutoNum type="arabicPeriod"/>
            </a:pPr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Izvannastavne aktivnosti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 – šarolik raspon ocjena, moguće poteškoće u razumijevanju i usklađivanju redovnih obveza i izvannastavnih aktivnosti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844018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2790193-9DB0-AD2B-987E-A4A6F8565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721" y="238138"/>
            <a:ext cx="10890929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Literatura: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C43CCB2-8DC5-239C-2A85-31C24F48F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478" y="923937"/>
            <a:ext cx="11559209" cy="5934063"/>
          </a:xfrm>
        </p:spPr>
        <p:txBody>
          <a:bodyPr>
            <a:normAutofit fontScale="25000" lnSpcReduction="20000"/>
          </a:bodyPr>
          <a:lstStyle/>
          <a:p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</a:rPr>
              <a:t>Nikčević-Milković, A., Jerković, A., &amp; </a:t>
            </a:r>
            <a:r>
              <a:rPr lang="hr-HR" sz="6400" dirty="0" err="1">
                <a:latin typeface="Arial" panose="020B0604020202020204" pitchFamily="34" charset="0"/>
                <a:cs typeface="Arial" panose="020B0604020202020204" pitchFamily="34" charset="0"/>
              </a:rPr>
              <a:t>Biljan</a:t>
            </a:r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</a:rPr>
              <a:t>, E. (2014). Povezanost komponenti samoregulacije učenja sa školskim uspjehom i zadovoljstvom školom kod učenika osnovnoškolske dobi. Napredak, 155(4), 375-398. </a:t>
            </a:r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https://hrcak.srce.hr/138857</a:t>
            </a:r>
            <a:endParaRPr lang="hr-HR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6400" dirty="0" err="1">
                <a:latin typeface="Arial" panose="020B0604020202020204" pitchFamily="34" charset="0"/>
                <a:cs typeface="Arial" panose="020B0604020202020204" pitchFamily="34" charset="0"/>
              </a:rPr>
              <a:t>Raboteg</a:t>
            </a:r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</a:rPr>
              <a:t>-Šarić, Z., Šakić, M., &amp; Brajša-Žganec, A. (2009). Kvaliteta života u osnovnoj školi: povezanost sa školskim uspjehom, motivacijom i ponašanjem učenika. Društvena istraživanja, 18(4-5), 697-716. </a:t>
            </a:r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https://hrcak.srce.hr/42593</a:t>
            </a:r>
            <a:endParaRPr lang="hr-HR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</a:rPr>
              <a:t>Rijavec, M., Miljković, D., &amp; Brdar, I. (2008). Pozitivna psihologija. Zagreb: IEP-D2. Roth, N., &amp; </a:t>
            </a:r>
            <a:r>
              <a:rPr lang="hr-HR" sz="6400" dirty="0" err="1">
                <a:latin typeface="Arial" panose="020B0604020202020204" pitchFamily="34" charset="0"/>
                <a:cs typeface="Arial" panose="020B0604020202020204" pitchFamily="34" charset="0"/>
              </a:rPr>
              <a:t>Gilman</a:t>
            </a:r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</a:rPr>
              <a:t>, R. (2006). </a:t>
            </a:r>
            <a:r>
              <a:rPr lang="hr-HR" sz="6400" dirty="0" err="1"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6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6400" dirty="0" err="1">
                <a:latin typeface="Arial" panose="020B0604020202020204" pitchFamily="34" charset="0"/>
                <a:cs typeface="Arial" panose="020B0604020202020204" pitchFamily="34" charset="0"/>
              </a:rPr>
              <a:t>response</a:t>
            </a:r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6400" dirty="0" err="1">
                <a:latin typeface="Arial" panose="020B0604020202020204" pitchFamily="34" charset="0"/>
                <a:cs typeface="Arial" panose="020B0604020202020204" pitchFamily="34" charset="0"/>
              </a:rPr>
              <a:t>style</a:t>
            </a:r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6400" dirty="0" err="1">
                <a:latin typeface="Arial" panose="020B0604020202020204" pitchFamily="34" charset="0"/>
                <a:cs typeface="Arial" panose="020B0604020202020204" pitchFamily="34" charset="0"/>
              </a:rPr>
              <a:t>differences</a:t>
            </a:r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hr-HR" sz="6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6400" dirty="0" err="1">
                <a:latin typeface="Arial" panose="020B0604020202020204" pitchFamily="34" charset="0"/>
                <a:cs typeface="Arial" panose="020B0604020202020204" pitchFamily="34" charset="0"/>
              </a:rPr>
              <a:t>Multidimensional</a:t>
            </a:r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6400" dirty="0" err="1"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</a:rPr>
              <a:t>’ Life </a:t>
            </a:r>
            <a:r>
              <a:rPr lang="hr-HR" sz="6400" dirty="0" err="1">
                <a:latin typeface="Arial" panose="020B0604020202020204" pitchFamily="34" charset="0"/>
                <a:cs typeface="Arial" panose="020B0604020202020204" pitchFamily="34" charset="0"/>
              </a:rPr>
              <a:t>Satisfaction</a:t>
            </a:r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</a:rPr>
              <a:t> Scale </a:t>
            </a:r>
            <a:r>
              <a:rPr lang="hr-HR" sz="6400" dirty="0" err="1"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</a:rPr>
              <a:t> Croatian </a:t>
            </a:r>
            <a:r>
              <a:rPr lang="hr-HR" sz="64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</a:rPr>
              <a:t> American </a:t>
            </a:r>
            <a:r>
              <a:rPr lang="hr-HR" sz="6400" dirty="0" err="1">
                <a:latin typeface="Arial" panose="020B0604020202020204" pitchFamily="34" charset="0"/>
                <a:cs typeface="Arial" panose="020B0604020202020204" pitchFamily="34" charset="0"/>
              </a:rPr>
              <a:t>youth</a:t>
            </a:r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r-HR" sz="6400" dirty="0" err="1"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6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6400" dirty="0" err="1">
                <a:latin typeface="Arial" panose="020B0604020202020204" pitchFamily="34" charset="0"/>
                <a:cs typeface="Arial" panose="020B0604020202020204" pitchFamily="34" charset="0"/>
              </a:rPr>
              <a:t>psychology</a:t>
            </a:r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</a:rPr>
              <a:t>, 13(1), 19-25. </a:t>
            </a:r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https://hrcak.srce.hr/9057</a:t>
            </a:r>
            <a:endParaRPr lang="hr-HR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Vidić, T. (2021). Students’ School Satisfaction: The Role of Classroom Climate, Self-efficacy, and Engagement. International Journal of Cognitive Research in Science, Engineering and Education, 9(3), 347-357. https://doi.org/10.23947/2334-8496-2021-9-3-347-357</a:t>
            </a:r>
            <a:endParaRPr lang="hr-HR" sz="640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64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Appleton</a:t>
            </a:r>
            <a:r>
              <a:rPr lang="hr-HR" sz="6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JJ, </a:t>
            </a:r>
            <a:r>
              <a:rPr lang="hr-HR" sz="64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Christenson</a:t>
            </a:r>
            <a:r>
              <a:rPr lang="hr-HR" sz="6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SL i </a:t>
            </a:r>
            <a:r>
              <a:rPr lang="hr-HR" sz="64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Furlong</a:t>
            </a:r>
            <a:r>
              <a:rPr lang="hr-HR" sz="6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MJ (2008). Učenički angažman sa školom: Kritična konceptualna i metodološka pitanja konstrukta. Psihologija u školama, 45(5), 369-386. </a:t>
            </a:r>
            <a:r>
              <a:rPr lang="hr-HR" sz="6400" b="0" i="0" dirty="0">
                <a:solidFill>
                  <a:srgbClr val="4B7D9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https://doi.org/10.1002/pits.20303</a:t>
            </a:r>
            <a:r>
              <a:rPr lang="hr-HR" sz="6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DOI: </a:t>
            </a:r>
            <a:r>
              <a:rPr lang="hr-HR" sz="6400" b="0" i="0" dirty="0">
                <a:solidFill>
                  <a:srgbClr val="4B7D9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https://doi.org/10.1002/pits.20303</a:t>
            </a:r>
            <a:endParaRPr lang="hr-HR" sz="6400" b="0" i="0" dirty="0">
              <a:solidFill>
                <a:srgbClr val="4B7D9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64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andura</a:t>
            </a:r>
            <a:r>
              <a:rPr lang="hr-HR" sz="6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A. (1995). Ostvarivanje osobne i kolektivne učinkovitosti u društvima koja se mijenjaju. U A. </a:t>
            </a:r>
            <a:r>
              <a:rPr lang="hr-HR" sz="64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Bandura</a:t>
            </a:r>
            <a:r>
              <a:rPr lang="hr-HR" sz="6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hr-HR" sz="64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</a:t>
            </a:r>
            <a:r>
              <a:rPr lang="hr-HR" sz="6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.), </a:t>
            </a:r>
            <a:r>
              <a:rPr lang="hr-HR" sz="64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Samoefikasnost</a:t>
            </a:r>
            <a:r>
              <a:rPr lang="hr-HR" sz="6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 društvima koja se mijenjaju (str. 1-45). Cambridge University Press. DOI: </a:t>
            </a:r>
            <a:r>
              <a:rPr lang="hr-HR" sz="6400" b="0" i="0" dirty="0">
                <a:solidFill>
                  <a:srgbClr val="4B7D9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https://doi.org/10.1017/CBO9780511527692.003</a:t>
            </a:r>
            <a:endParaRPr lang="hr-HR" sz="6400" b="0" i="0" dirty="0">
              <a:solidFill>
                <a:srgbClr val="4B7D9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64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Elmore</a:t>
            </a:r>
            <a:r>
              <a:rPr lang="hr-HR" sz="6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RF (2009). Školovanje adolescenata. U RM </a:t>
            </a:r>
            <a:r>
              <a:rPr lang="hr-HR" sz="64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Lerner</a:t>
            </a:r>
            <a:r>
              <a:rPr lang="hr-HR" sz="6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 L. </a:t>
            </a:r>
            <a:r>
              <a:rPr lang="hr-HR" sz="64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Steinberg</a:t>
            </a:r>
            <a:r>
              <a:rPr lang="hr-HR" sz="6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hr-HR" sz="64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</a:t>
            </a:r>
            <a:r>
              <a:rPr lang="hr-HR" sz="6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.), Priručnik za adolescentnu psihologiju (3. </a:t>
            </a:r>
            <a:r>
              <a:rPr lang="hr-HR" sz="64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izd</a:t>
            </a:r>
            <a:r>
              <a:rPr lang="hr-HR" sz="6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.; str. 193-227). John </a:t>
            </a:r>
            <a:r>
              <a:rPr lang="hr-HR" sz="64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Wiley</a:t>
            </a:r>
            <a:r>
              <a:rPr lang="hr-HR" sz="6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 sinovi. DOI: </a:t>
            </a:r>
            <a:r>
              <a:rPr lang="hr-HR" sz="6400" b="0" i="0" dirty="0">
                <a:solidFill>
                  <a:srgbClr val="4B7D9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https://doi.org/10.1002/9780470479193.adlpsy002007</a:t>
            </a:r>
            <a:endParaRPr lang="hr-HR" sz="6400" b="0" i="0" dirty="0">
              <a:solidFill>
                <a:srgbClr val="4B7D9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64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Haertel</a:t>
            </a:r>
            <a:r>
              <a:rPr lang="hr-HR" sz="6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GD i </a:t>
            </a:r>
            <a:r>
              <a:rPr lang="hr-HR" sz="64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Walberg</a:t>
            </a:r>
            <a:r>
              <a:rPr lang="hr-HR" sz="6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HJ (1980). Istraživanje modela obrazovne produktivnosti. Evaluacija u obrazovanju, 4, 103-104. </a:t>
            </a:r>
            <a:r>
              <a:rPr lang="hr-HR" sz="6400" b="0" i="0" dirty="0">
                <a:solidFill>
                  <a:srgbClr val="6298A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https://doi.org/10.1016/0191-765X(80)90032-4</a:t>
            </a:r>
            <a:r>
              <a:rPr lang="hr-HR" sz="6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DOI: </a:t>
            </a:r>
            <a:r>
              <a:rPr lang="hr-HR" sz="6400" b="0" i="0" dirty="0">
                <a:solidFill>
                  <a:srgbClr val="4B7D9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https://doi.org/10.1016/0191-765X(80)90032-4</a:t>
            </a:r>
            <a:endParaRPr lang="hr-HR" sz="640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963807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8E32C-3193-1B93-D5B6-4C4D21A98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solidFill>
            <a:schemeClr val="accent1"/>
          </a:solidFill>
          <a:ln>
            <a:solidFill>
              <a:schemeClr val="accent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>
              <a:buClr>
                <a:schemeClr val="accent6">
                  <a:lumMod val="75000"/>
                </a:schemeClr>
              </a:buClr>
              <a:defRPr/>
            </a:pPr>
            <a:r>
              <a:rPr lang="en-US" b="1" dirty="0">
                <a:solidFill>
                  <a:schemeClr val="tx2"/>
                </a:solidFill>
              </a:rPr>
              <a:t>H</a:t>
            </a:r>
            <a:r>
              <a:rPr lang="hr-HR" b="1" dirty="0">
                <a:solidFill>
                  <a:schemeClr val="tx2"/>
                </a:solidFill>
              </a:rPr>
              <a:t>VALA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hr-HR" dirty="0">
                <a:solidFill>
                  <a:schemeClr val="tx2"/>
                </a:solidFill>
              </a:rPr>
              <a:t>NA 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hr-HR" dirty="0">
                <a:solidFill>
                  <a:schemeClr val="tx2"/>
                </a:solidFill>
              </a:rPr>
              <a:t>PA</a:t>
            </a:r>
            <a:r>
              <a:rPr lang="hr-HR" b="1" dirty="0">
                <a:solidFill>
                  <a:schemeClr val="tx2"/>
                </a:solidFill>
              </a:rPr>
              <a:t>ŽNJI</a:t>
            </a:r>
            <a:r>
              <a:rPr lang="en-US" b="1" dirty="0">
                <a:solidFill>
                  <a:schemeClr val="tx2"/>
                </a:solidFill>
              </a:rPr>
              <a:t>!</a:t>
            </a:r>
          </a:p>
        </p:txBody>
      </p:sp>
      <p:pic>
        <p:nvPicPr>
          <p:cNvPr id="47108" name="Picture 2" descr="C:\Users\Mario\Desktop\Thanks_mcHT_Smiley-vi.gif">
            <a:extLst>
              <a:ext uri="{FF2B5EF4-FFF2-40B4-BE49-F238E27FC236}">
                <a16:creationId xmlns:a16="http://schemas.microsoft.com/office/drawing/2014/main" id="{B030903F-F901-3696-3BAD-59BC7CFE1EA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11823" y="2268733"/>
            <a:ext cx="4663440" cy="3715986"/>
          </a:xfrm>
          <a:prstGeom prst="rect">
            <a:avLst/>
          </a:prstGeo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B2F01-23D2-D609-2282-C293723898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en-US"/>
              <a:t>.</a:t>
            </a:r>
          </a:p>
        </p:txBody>
      </p:sp>
      <p:sp>
        <p:nvSpPr>
          <p:cNvPr id="47113" name="Date Placeholder 4">
            <a:extLst>
              <a:ext uri="{FF2B5EF4-FFF2-40B4-BE49-F238E27FC236}">
                <a16:creationId xmlns:a16="http://schemas.microsoft.com/office/drawing/2014/main" id="{1968AD6A-B34E-2E1F-06BB-ADA0371220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56794" y="6035040"/>
            <a:ext cx="2893045" cy="36576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B78115DC-F980-4265-BDCD-70064EAF7AC7}" type="datetime1">
              <a:rPr kumimoji="0" lang="sr-Latn-RS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16.6.2025.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3183C25-FEAF-C958-7000-AAA009B5B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1" y="818708"/>
            <a:ext cx="11472530" cy="1467292"/>
          </a:xfrm>
        </p:spPr>
        <p:txBody>
          <a:bodyPr>
            <a:normAutofit fontScale="90000"/>
          </a:bodyPr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Cilj provedene ankete : </a:t>
            </a:r>
            <a:r>
              <a:rPr lang="hr-HR" sz="2700" b="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https://docs.google.com/forms/d/e/1FAIpQLSc7LGCCwXs8P4lDC5WQCeajNw8ra7ki5YvJhrZrCj3g12C3sw/viewform?usp=header</a:t>
            </a:r>
            <a:br>
              <a:rPr lang="hr-HR" sz="27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r-HR" sz="27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56779326-6F10-4701-623A-64B4C6421E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7454414"/>
              </p:ext>
            </p:extLst>
          </p:nvPr>
        </p:nvGraphicFramePr>
        <p:xfrm>
          <a:off x="640080" y="2633472"/>
          <a:ext cx="10890928" cy="3566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17813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1C69525-1BE4-4BA0-A23C-3BB6C162E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6887995A-2B39-AB04-2661-A368FC5A6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601"/>
            <a:ext cx="10890929" cy="1097280"/>
          </a:xfrm>
        </p:spPr>
        <p:txBody>
          <a:bodyPr>
            <a:normAutofit/>
          </a:bodyPr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Uzorak: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68AF875-C18B-4B48-AE4C-A63FD3CEF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24B71968-D2A2-529E-9431-2D1AE8C5D1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8753728"/>
              </p:ext>
            </p:extLst>
          </p:nvPr>
        </p:nvGraphicFramePr>
        <p:xfrm>
          <a:off x="640079" y="2559050"/>
          <a:ext cx="10890929" cy="3738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6108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1C69525-1BE4-4BA0-A23C-3BB6C162E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8748D9E-7733-4F56-0655-4B58381A4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601"/>
            <a:ext cx="10890929" cy="1097280"/>
          </a:xfrm>
        </p:spPr>
        <p:txBody>
          <a:bodyPr>
            <a:normAutofit/>
          </a:bodyPr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Ključne kategorije analize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68AF875-C18B-4B48-AE4C-A63FD3CEF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E38FAEA3-948F-0FF1-3639-01247EA8EA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0121280"/>
              </p:ext>
            </p:extLst>
          </p:nvPr>
        </p:nvGraphicFramePr>
        <p:xfrm>
          <a:off x="510362" y="2559050"/>
          <a:ext cx="11270511" cy="3738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6458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19">
            <a:extLst>
              <a:ext uri="{FF2B5EF4-FFF2-40B4-BE49-F238E27FC236}">
                <a16:creationId xmlns:a16="http://schemas.microsoft.com/office/drawing/2014/main" id="{A637580D-1176-4083-A9A1-BD8ED08996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470EA43F-7C5C-B423-2110-8F7A8C5F8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1585" y="928023"/>
            <a:ext cx="10360152" cy="1139911"/>
          </a:xfrm>
        </p:spPr>
        <p:txBody>
          <a:bodyPr>
            <a:normAutofit/>
          </a:bodyPr>
          <a:lstStyle/>
          <a:p>
            <a:r>
              <a:rPr lang="hr-HR" dirty="0"/>
              <a:t>Analiza glavnih dijelova ankete</a:t>
            </a:r>
          </a:p>
        </p:txBody>
      </p:sp>
      <p:cxnSp>
        <p:nvCxnSpPr>
          <p:cNvPr id="25" name="Straight Connector 21">
            <a:extLst>
              <a:ext uri="{FF2B5EF4-FFF2-40B4-BE49-F238E27FC236}">
                <a16:creationId xmlns:a16="http://schemas.microsoft.com/office/drawing/2014/main" id="{B9C96FDC-E4C2-7D8A-44BA-572E7CD9E8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1585" y="1027306"/>
            <a:ext cx="1020883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Rectangle 1">
            <a:extLst>
              <a:ext uri="{FF2B5EF4-FFF2-40B4-BE49-F238E27FC236}">
                <a16:creationId xmlns:a16="http://schemas.microsoft.com/office/drawing/2014/main" id="{FCC6D9D2-800D-DB05-7E98-2BABD542B8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3569147"/>
              </p:ext>
            </p:extLst>
          </p:nvPr>
        </p:nvGraphicFramePr>
        <p:xfrm>
          <a:off x="914400" y="1990165"/>
          <a:ext cx="10363200" cy="4307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6565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AB1224E-921F-186F-1F99-CE81BC373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105787"/>
            <a:ext cx="10890929" cy="1097280"/>
          </a:xfrm>
        </p:spPr>
        <p:txBody>
          <a:bodyPr>
            <a:normAutofit fontScale="90000"/>
          </a:bodyPr>
          <a:lstStyle/>
          <a:p>
            <a:r>
              <a:rPr lang="hr-HR" dirty="0"/>
              <a:t>📊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1. Opće zadovoljstvo školom</a:t>
            </a:r>
            <a:b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1538A4A2-8CF4-67CD-A097-14242051E38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40079" y="2080578"/>
          <a:ext cx="10890928" cy="3566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3203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27" name="Straight Connector 5126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5129" name="Rectangle 5128">
            <a:extLst>
              <a:ext uri="{FF2B5EF4-FFF2-40B4-BE49-F238E27FC236}">
                <a16:creationId xmlns:a16="http://schemas.microsoft.com/office/drawing/2014/main" id="{149F9F0F-FB8C-5565-247C-BDCC156B5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131" name="Rectangle 5130">
            <a:extLst>
              <a:ext uri="{FF2B5EF4-FFF2-40B4-BE49-F238E27FC236}">
                <a16:creationId xmlns:a16="http://schemas.microsoft.com/office/drawing/2014/main" id="{ABA4FDDF-F59C-428B-8603-3A86D75931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 descr="Grafikon obrasca odgovora. Naslov pitanja: Koliko ste zadovoljni svojim ukupnim iskustvom u školi?. Broj odgovora: 160 odgovora.">
            <a:extLst>
              <a:ext uri="{FF2B5EF4-FFF2-40B4-BE49-F238E27FC236}">
                <a16:creationId xmlns:a16="http://schemas.microsoft.com/office/drawing/2014/main" id="{9A4A5F87-CDBC-F11D-3DE6-D50CFEF585B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"/>
          <a:stretch>
            <a:fillRect/>
          </a:stretch>
        </p:blipFill>
        <p:spPr bwMode="auto">
          <a:xfrm>
            <a:off x="990599" y="994180"/>
            <a:ext cx="10221541" cy="4871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133" name="Straight Connector 5132">
            <a:extLst>
              <a:ext uri="{FF2B5EF4-FFF2-40B4-BE49-F238E27FC236}">
                <a16:creationId xmlns:a16="http://schemas.microsoft.com/office/drawing/2014/main" id="{9AE2764D-E1C7-4C0E-A5A4-12411550AB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0600" y="5865398"/>
            <a:ext cx="1022154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0593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1C69525-1BE4-4BA0-A23C-3BB6C162E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9CFFBBE3-6FA5-89E5-1579-03E9DAD3A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601"/>
            <a:ext cx="10890929" cy="109728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hr-HR" sz="3400" dirty="0"/>
              <a:t>👩‍🏫 </a:t>
            </a:r>
            <a:r>
              <a:rPr lang="hr-HR" sz="3400" dirty="0">
                <a:latin typeface="Arial" panose="020B0604020202020204" pitchFamily="34" charset="0"/>
                <a:cs typeface="Arial" panose="020B0604020202020204" pitchFamily="34" charset="0"/>
              </a:rPr>
              <a:t>2. Zadovoljstvo osobljem i nastavom</a:t>
            </a:r>
            <a:br>
              <a:rPr lang="hr-HR" sz="3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r-HR" sz="3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68AF875-C18B-4B48-AE4C-A63FD3CEF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ED42E73D-D4D6-445E-F87A-767E6B5CDE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7355104"/>
              </p:ext>
            </p:extLst>
          </p:nvPr>
        </p:nvGraphicFramePr>
        <p:xfrm>
          <a:off x="640079" y="1947135"/>
          <a:ext cx="10890929" cy="46580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2038291"/>
      </p:ext>
    </p:extLst>
  </p:cSld>
  <p:clrMapOvr>
    <a:masterClrMapping/>
  </p:clrMapOvr>
</p:sld>
</file>

<file path=ppt/theme/theme1.xml><?xml version="1.0" encoding="utf-8"?>
<a:theme xmlns:a="http://schemas.openxmlformats.org/drawingml/2006/main" name="DashVTI">
  <a:themeElements>
    <a:clrScheme name="Custom 6">
      <a:dk1>
        <a:sysClr val="windowText" lastClr="000000"/>
      </a:dk1>
      <a:lt1>
        <a:sysClr val="window" lastClr="FFFFFF"/>
      </a:lt1>
      <a:dk2>
        <a:srgbClr val="0D1C3B"/>
      </a:dk2>
      <a:lt2>
        <a:srgbClr val="F5F2F9"/>
      </a:lt2>
      <a:accent1>
        <a:srgbClr val="1973EB"/>
      </a:accent1>
      <a:accent2>
        <a:srgbClr val="25C8A2"/>
      </a:accent2>
      <a:accent3>
        <a:srgbClr val="BF8ED1"/>
      </a:accent3>
      <a:accent4>
        <a:srgbClr val="FE733C"/>
      </a:accent4>
      <a:accent5>
        <a:srgbClr val="FE5A5A"/>
      </a:accent5>
      <a:accent6>
        <a:srgbClr val="1AC16E"/>
      </a:accent6>
      <a:hlink>
        <a:srgbClr val="1AC16E"/>
      </a:hlink>
      <a:folHlink>
        <a:srgbClr val="00B0F0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0A75137F-CDEB-4E94-A788-9D255EBE1B91}" vid="{DE9A6A09-5855-45A3-8E99-4290ED24057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175</TotalTime>
  <Words>1620</Words>
  <Application>Microsoft Office PowerPoint</Application>
  <PresentationFormat>Široki zaslon</PresentationFormat>
  <Paragraphs>130</Paragraphs>
  <Slides>25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25</vt:i4>
      </vt:variant>
    </vt:vector>
  </HeadingPairs>
  <TitlesOfParts>
    <vt:vector size="29" baseType="lpstr">
      <vt:lpstr>Arial</vt:lpstr>
      <vt:lpstr>Calibri</vt:lpstr>
      <vt:lpstr>Grandview Display</vt:lpstr>
      <vt:lpstr>DashVTI</vt:lpstr>
      <vt:lpstr>Istraživanje o zadovoljstvom učenika školom i obrazovnim programom</vt:lpstr>
      <vt:lpstr>Zadovoljstvo učenika školom i školskim ozračjem</vt:lpstr>
      <vt:lpstr>Cilj provedene ankete : https://docs.google.com/forms/d/e/1FAIpQLSc7LGCCwXs8P4lDC5WQCeajNw8ra7ki5YvJhrZrCj3g12C3sw/viewform?usp=header </vt:lpstr>
      <vt:lpstr>Uzorak:</vt:lpstr>
      <vt:lpstr>Ključne kategorije analize</vt:lpstr>
      <vt:lpstr>Analiza glavnih dijelova ankete</vt:lpstr>
      <vt:lpstr>📊1. Opće zadovoljstvo školom </vt:lpstr>
      <vt:lpstr>PowerPoint prezentacija</vt:lpstr>
      <vt:lpstr>👩‍🏫 2. Zadovoljstvo osobljem i nastavom </vt:lpstr>
      <vt:lpstr>3. Obrazovni program i kurikulum </vt:lpstr>
      <vt:lpstr>PowerPoint prezentacija</vt:lpstr>
      <vt:lpstr>Zadovoljstvo obrazovnim programom i kurikulumom</vt:lpstr>
      <vt:lpstr>4. Tehnička oprema i pristup informacijama </vt:lpstr>
      <vt:lpstr>Zadovoljstvo tehničkom opremom škole  Oko 55 % učenika je iznimno zadovoljno, no oko 28% izražava nezadovoljstvo te je preporuka školi da se podigne razina kvaliteta korištenja tehničke opreme- interneta </vt:lpstr>
      <vt:lpstr>📚 5. Podrška i resursi </vt:lpstr>
      <vt:lpstr>🧩 7. Izvannastavne aktivnosti </vt:lpstr>
      <vt:lpstr>💬 8. Komentari i slobodni odgovori učenika </vt:lpstr>
      <vt:lpstr>Zaključci i preporuke </vt:lpstr>
      <vt:lpstr>Preporuke </vt:lpstr>
      <vt:lpstr>Područja za poboljšanje: </vt:lpstr>
      <vt:lpstr>Preporuke za daljnji rad</vt:lpstr>
      <vt:lpstr>Zaključak:</vt:lpstr>
      <vt:lpstr>Ključne odrednici za praćenja u procesa samovrednovanja </vt:lpstr>
      <vt:lpstr>Literatura:</vt:lpstr>
      <vt:lpstr>HVALA NA  PAŽNJI!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Sanda Horvatović</dc:creator>
  <cp:lastModifiedBy>Sanda Horvatović</cp:lastModifiedBy>
  <cp:revision>7</cp:revision>
  <dcterms:created xsi:type="dcterms:W3CDTF">2025-06-15T11:14:46Z</dcterms:created>
  <dcterms:modified xsi:type="dcterms:W3CDTF">2025-06-16T09:39:54Z</dcterms:modified>
</cp:coreProperties>
</file>